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4"/>
    <p:sldMasterId id="2147483823" r:id="rId5"/>
    <p:sldMasterId id="2147483836" r:id="rId6"/>
    <p:sldMasterId id="2147483860" r:id="rId7"/>
  </p:sldMasterIdLst>
  <p:notesMasterIdLst>
    <p:notesMasterId r:id="rId35"/>
  </p:notesMasterIdLst>
  <p:handoutMasterIdLst>
    <p:handoutMasterId r:id="rId36"/>
  </p:handoutMasterIdLst>
  <p:sldIdLst>
    <p:sldId id="399" r:id="rId8"/>
    <p:sldId id="2093" r:id="rId9"/>
    <p:sldId id="2215" r:id="rId10"/>
    <p:sldId id="407" r:id="rId11"/>
    <p:sldId id="4187" r:id="rId12"/>
    <p:sldId id="1064" r:id="rId13"/>
    <p:sldId id="4033" r:id="rId14"/>
    <p:sldId id="4226" r:id="rId15"/>
    <p:sldId id="408" r:id="rId16"/>
    <p:sldId id="4290" r:id="rId17"/>
    <p:sldId id="4291" r:id="rId18"/>
    <p:sldId id="4292" r:id="rId19"/>
    <p:sldId id="4293" r:id="rId20"/>
    <p:sldId id="4199" r:id="rId21"/>
    <p:sldId id="4284" r:id="rId22"/>
    <p:sldId id="4294" r:id="rId23"/>
    <p:sldId id="411" r:id="rId24"/>
    <p:sldId id="4295" r:id="rId25"/>
    <p:sldId id="4285" r:id="rId26"/>
    <p:sldId id="4287" r:id="rId27"/>
    <p:sldId id="4296" r:id="rId28"/>
    <p:sldId id="2108" r:id="rId29"/>
    <p:sldId id="2110" r:id="rId30"/>
    <p:sldId id="4288" r:id="rId31"/>
    <p:sldId id="4297" r:id="rId32"/>
    <p:sldId id="4298" r:id="rId33"/>
    <p:sldId id="4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23F5C6-D0E8-455B-9B09-6CDEFDABA3C6}">
          <p14:sldIdLst>
            <p14:sldId id="399"/>
            <p14:sldId id="2093"/>
            <p14:sldId id="2215"/>
            <p14:sldId id="407"/>
            <p14:sldId id="4187"/>
            <p14:sldId id="1064"/>
            <p14:sldId id="4033"/>
            <p14:sldId id="4226"/>
            <p14:sldId id="408"/>
            <p14:sldId id="4290"/>
            <p14:sldId id="4291"/>
            <p14:sldId id="4292"/>
            <p14:sldId id="4293"/>
            <p14:sldId id="4199"/>
            <p14:sldId id="4284"/>
            <p14:sldId id="4294"/>
            <p14:sldId id="411"/>
            <p14:sldId id="4295"/>
            <p14:sldId id="4285"/>
            <p14:sldId id="4287"/>
            <p14:sldId id="4296"/>
            <p14:sldId id="2108"/>
            <p14:sldId id="2110"/>
            <p14:sldId id="4288"/>
            <p14:sldId id="4297"/>
            <p14:sldId id="4298"/>
            <p14:sldId id="4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ndelsohn, Michael" initials="MM" lastIdx="1" clrIdx="0">
    <p:extLst>
      <p:ext uri="{19B8F6BF-5375-455C-9EA6-DF929625EA0E}">
        <p15:presenceInfo xmlns:p15="http://schemas.microsoft.com/office/powerpoint/2012/main" userId="S::michael.mendelsohn@fmglobal.com::e8c51062-7070-41c0-9daf-354b3cb09b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E7"/>
    <a:srgbClr val="FEE6CC"/>
    <a:srgbClr val="3F3F3F"/>
    <a:srgbClr val="899199"/>
    <a:srgbClr val="492D8A"/>
    <a:srgbClr val="4B555D"/>
    <a:srgbClr val="A9AFB4"/>
    <a:srgbClr val="DBDEE0"/>
    <a:srgbClr val="7A7B77"/>
    <a:srgbClr val="65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74208" autoAdjust="0"/>
  </p:normalViewPr>
  <p:slideViewPr>
    <p:cSldViewPr snapToGrid="0" showGuides="1">
      <p:cViewPr varScale="1">
        <p:scale>
          <a:sx n="81" d="100"/>
          <a:sy n="81" d="100"/>
        </p:scale>
        <p:origin x="16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2421" y="46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fmglobal-my.sharepoint.com/personal/erik_verloop_fmglobal_com/Documents/Documents/AA%20-%20PRINCIPAL%20ENGINEER/Losses/2021/10_Year_High_Hazard_Occupancy_Equipment_01-2021%20EV%20Sta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fmglobal-my.sharepoint.com/personal/erik_verloop_fmglobal_com/Documents/Documents/AA%20-%20PRINCIPAL%20ENGINEER/Losses/2021/10_Year_High_Hazard_Occupancy_Equipment_01-2021%20EV%20Stat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lesceg\AppData\Local\Microsoft\Windows\INetCache\IE\WLUQAVE1\4Sigma_1_2018_Facts_Figures4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plesceg\AppData\Local\Microsoft\Windows\INetCache\IE\WLUQAVE1\4Sigma_1_2018_Facts_Figures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69108837926387"/>
          <c:y val="4.7836249544568041E-2"/>
          <c:w val="0.89361639652648595"/>
          <c:h val="0.78181448781530383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Power Gen</c:v>
                </c:pt>
              </c:strCache>
            </c:strRef>
          </c:tx>
          <c:spPr>
            <a:ln w="53129">
              <a:solidFill>
                <a:srgbClr val="55102A"/>
              </a:solidFill>
            </a:ln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Sheet1!$B$2:$B$14</c:f>
              <c:numCache>
                <c:formatCode>0.00%</c:formatCode>
                <c:ptCount val="13"/>
                <c:pt idx="0">
                  <c:v>1.377</c:v>
                </c:pt>
                <c:pt idx="1">
                  <c:v>0.69299999999999995</c:v>
                </c:pt>
                <c:pt idx="2">
                  <c:v>0.53400000000000003</c:v>
                </c:pt>
                <c:pt idx="3">
                  <c:v>1.07</c:v>
                </c:pt>
                <c:pt idx="4">
                  <c:v>0.88100000000000001</c:v>
                </c:pt>
                <c:pt idx="5">
                  <c:v>0.52800000000000002</c:v>
                </c:pt>
                <c:pt idx="6">
                  <c:v>0.57799999999999996</c:v>
                </c:pt>
                <c:pt idx="7">
                  <c:v>0.71299999999999997</c:v>
                </c:pt>
                <c:pt idx="8">
                  <c:v>1.3029999999999999</c:v>
                </c:pt>
                <c:pt idx="9">
                  <c:v>0.59799999999999998</c:v>
                </c:pt>
                <c:pt idx="10">
                  <c:v>0.86699999999999999</c:v>
                </c:pt>
                <c:pt idx="11" formatCode="0.0%">
                  <c:v>0.71499999999999997</c:v>
                </c:pt>
                <c:pt idx="12" formatCode="0.0%">
                  <c:v>0.79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12-47CF-9B34-C330B8A5B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7658880"/>
        <c:axId val="427659272"/>
      </c:lineChart>
      <c:catAx>
        <c:axId val="42765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27659272"/>
        <c:crosses val="autoZero"/>
        <c:auto val="1"/>
        <c:lblAlgn val="ctr"/>
        <c:lblOffset val="100"/>
        <c:noMultiLvlLbl val="0"/>
      </c:catAx>
      <c:valAx>
        <c:axId val="427659272"/>
        <c:scaling>
          <c:orientation val="minMax"/>
          <c:max val="1.4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27658880"/>
        <c:crosses val="autoZero"/>
        <c:crossBetween val="between"/>
      </c:valAx>
      <c:spPr>
        <a:noFill/>
        <a:ln w="26565">
          <a:noFill/>
        </a:ln>
      </c:spPr>
    </c:plotArea>
    <c:plotVisOnly val="1"/>
    <c:dispBlanksAs val="gap"/>
    <c:showDLblsOverMax val="0"/>
  </c:chart>
  <c:txPr>
    <a:bodyPr/>
    <a:lstStyle/>
    <a:p>
      <a:pPr>
        <a:defRPr sz="2092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2011-2020</a:t>
            </a:r>
          </a:p>
        </c:rich>
      </c:tx>
      <c:layout>
        <c:manualLayout>
          <c:xMode val="edge"/>
          <c:yMode val="edge"/>
          <c:x val="0.34105430177191115"/>
          <c:y val="3.905549834640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232739483645006"/>
          <c:y val="0.21684324379417358"/>
          <c:w val="0.36444025698101418"/>
          <c:h val="0.5814197310662107"/>
        </c:manualLayout>
      </c:layout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30-4D9C-B597-7CB7C35B9F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30-4D9C-B597-7CB7C35B9F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30-4D9C-B597-7CB7C35B9F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30-4D9C-B597-7CB7C35B9F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30-4D9C-B597-7CB7C35B9F1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F30-4D9C-B597-7CB7C35B9F1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F30-4D9C-B597-7CB7C35B9F1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F30-4D9C-B597-7CB7C35B9F1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F30-4D9C-B597-7CB7C35B9F13}"/>
              </c:ext>
            </c:extLst>
          </c:dPt>
          <c:dLbls>
            <c:dLbl>
              <c:idx val="0"/>
              <c:layout>
                <c:manualLayout>
                  <c:x val="1.4287584836407361E-2"/>
                  <c:y val="4.791745011967061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30-4D9C-B597-7CB7C35B9F13}"/>
                </c:ext>
              </c:extLst>
            </c:dLbl>
            <c:dLbl>
              <c:idx val="1"/>
              <c:layout>
                <c:manualLayout>
                  <c:x val="1.4519308892297054E-2"/>
                  <c:y val="-3.995610320141886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30-4D9C-B597-7CB7C35B9F13}"/>
                </c:ext>
              </c:extLst>
            </c:dLbl>
            <c:dLbl>
              <c:idx val="2"/>
              <c:layout>
                <c:manualLayout>
                  <c:x val="-7.6041193757114714E-4"/>
                  <c:y val="2.11473002941682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30-4D9C-B597-7CB7C35B9F13}"/>
                </c:ext>
              </c:extLst>
            </c:dLbl>
            <c:dLbl>
              <c:idx val="3"/>
              <c:layout>
                <c:manualLayout>
                  <c:x val="-3.4168214591621116E-2"/>
                  <c:y val="5.825595453570964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F30-4D9C-B597-7CB7C35B9F13}"/>
                </c:ext>
              </c:extLst>
            </c:dLbl>
            <c:dLbl>
              <c:idx val="4"/>
              <c:layout>
                <c:manualLayout>
                  <c:x val="-1.0853580274348615E-2"/>
                  <c:y val="2.36621844368452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F30-4D9C-B597-7CB7C35B9F13}"/>
                </c:ext>
              </c:extLst>
            </c:dLbl>
            <c:dLbl>
              <c:idx val="8"/>
              <c:layout>
                <c:manualLayout>
                  <c:x val="3.1999398591398616E-2"/>
                  <c:y val="9.851738474893772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F30-4D9C-B597-7CB7C35B9F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'600 Equipment'!$M$4:$M$12</c:f>
              <c:strCache>
                <c:ptCount val="9"/>
                <c:pt idx="0">
                  <c:v>Gas Turbine</c:v>
                </c:pt>
                <c:pt idx="1">
                  <c:v>Steam Turbine</c:v>
                </c:pt>
                <c:pt idx="2">
                  <c:v>Generator</c:v>
                </c:pt>
                <c:pt idx="3">
                  <c:v>GSU/Power Transformer</c:v>
                </c:pt>
                <c:pt idx="4">
                  <c:v>Water Tube Boiler</c:v>
                </c:pt>
                <c:pt idx="5">
                  <c:v>Heat Exchanger</c:v>
                </c:pt>
                <c:pt idx="6">
                  <c:v>Electric Cable</c:v>
                </c:pt>
                <c:pt idx="7">
                  <c:v>Wind Turbine</c:v>
                </c:pt>
                <c:pt idx="8">
                  <c:v>Other</c:v>
                </c:pt>
              </c:strCache>
            </c:strRef>
          </c:cat>
          <c:val>
            <c:numRef>
              <c:f>'600 Equipment'!$P$4:$P$12</c:f>
              <c:numCache>
                <c:formatCode>"$"#,##0</c:formatCode>
                <c:ptCount val="9"/>
                <c:pt idx="0">
                  <c:v>859813412</c:v>
                </c:pt>
                <c:pt idx="1">
                  <c:v>803127037</c:v>
                </c:pt>
                <c:pt idx="2">
                  <c:v>346117658</c:v>
                </c:pt>
                <c:pt idx="3">
                  <c:v>306635935</c:v>
                </c:pt>
                <c:pt idx="4">
                  <c:v>169061559</c:v>
                </c:pt>
                <c:pt idx="5">
                  <c:v>124273396</c:v>
                </c:pt>
                <c:pt idx="6">
                  <c:v>70802758</c:v>
                </c:pt>
                <c:pt idx="7">
                  <c:v>59541117</c:v>
                </c:pt>
                <c:pt idx="8">
                  <c:v>405240252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F30-4D9C-B597-7CB7C35B9F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2020</a:t>
            </a:r>
          </a:p>
        </c:rich>
      </c:tx>
      <c:layout>
        <c:manualLayout>
          <c:xMode val="edge"/>
          <c:yMode val="edge"/>
          <c:x val="0.49311333962159054"/>
          <c:y val="6.734242782466311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822970673863406"/>
          <c:y val="0.16912280786577608"/>
          <c:w val="0.3886660799841305"/>
          <c:h val="0.5454964298118166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8E-48C1-AD2D-7C6DF19AF0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8E-48C1-AD2D-7C6DF19AF0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8E-48C1-AD2D-7C6DF19AF0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8E-48C1-AD2D-7C6DF19AF0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8E-48C1-AD2D-7C6DF19AF0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98E-48C1-AD2D-7C6DF19AF00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98E-48C1-AD2D-7C6DF19AF00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98E-48C1-AD2D-7C6DF19AF00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98E-48C1-AD2D-7C6DF19AF005}"/>
              </c:ext>
            </c:extLst>
          </c:dPt>
          <c:dLbls>
            <c:dLbl>
              <c:idx val="0"/>
              <c:layout>
                <c:manualLayout>
                  <c:x val="2.8420850320309297E-2"/>
                  <c:y val="4.06246398989177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8E-48C1-AD2D-7C6DF19AF005}"/>
                </c:ext>
              </c:extLst>
            </c:dLbl>
            <c:dLbl>
              <c:idx val="1"/>
              <c:layout>
                <c:manualLayout>
                  <c:x val="8.6108597798036535E-2"/>
                  <c:y val="6.15870556201555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8E-48C1-AD2D-7C6DF19AF005}"/>
                </c:ext>
              </c:extLst>
            </c:dLbl>
            <c:dLbl>
              <c:idx val="2"/>
              <c:layout>
                <c:manualLayout>
                  <c:x val="-9.3267418902593397E-3"/>
                  <c:y val="4.138432727275657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8E-48C1-AD2D-7C6DF19AF005}"/>
                </c:ext>
              </c:extLst>
            </c:dLbl>
            <c:dLbl>
              <c:idx val="3"/>
              <c:layout>
                <c:manualLayout>
                  <c:x val="-2.5103428992442358E-2"/>
                  <c:y val="8.86265674218011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44324793805872"/>
                      <c:h val="0.136290251746414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98E-48C1-AD2D-7C6DF19AF005}"/>
                </c:ext>
              </c:extLst>
            </c:dLbl>
            <c:dLbl>
              <c:idx val="4"/>
              <c:layout>
                <c:manualLayout>
                  <c:x val="-0.10231147486907463"/>
                  <c:y val="8.16070641457374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249570215091252"/>
                      <c:h val="0.115131618708253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98E-48C1-AD2D-7C6DF19AF005}"/>
                </c:ext>
              </c:extLst>
            </c:dLbl>
            <c:dLbl>
              <c:idx val="5"/>
              <c:layout>
                <c:manualLayout>
                  <c:x val="-4.0329233110425612E-2"/>
                  <c:y val="1.510974067887162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98E-48C1-AD2D-7C6DF19AF005}"/>
                </c:ext>
              </c:extLst>
            </c:dLbl>
            <c:dLbl>
              <c:idx val="6"/>
              <c:layout>
                <c:manualLayout>
                  <c:x val="2.6782665411389892E-2"/>
                  <c:y val="1.54546318971192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98E-48C1-AD2D-7C6DF19AF005}"/>
                </c:ext>
              </c:extLst>
            </c:dLbl>
            <c:dLbl>
              <c:idx val="7"/>
              <c:layout>
                <c:manualLayout>
                  <c:x val="-5.5538089880203853E-2"/>
                  <c:y val="-0.1077214562372693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98E-48C1-AD2D-7C6DF19AF005}"/>
                </c:ext>
              </c:extLst>
            </c:dLbl>
            <c:dLbl>
              <c:idx val="8"/>
              <c:layout>
                <c:manualLayout>
                  <c:x val="-0.1004726469921408"/>
                  <c:y val="4.21171436176779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98E-48C1-AD2D-7C6DF19AF0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'600 Equipment'!$M$50:$M$56</c:f>
              <c:strCache>
                <c:ptCount val="7"/>
                <c:pt idx="0">
                  <c:v>Steam Turbine</c:v>
                </c:pt>
                <c:pt idx="1">
                  <c:v>Gas Turbine</c:v>
                </c:pt>
                <c:pt idx="2">
                  <c:v>Generator</c:v>
                </c:pt>
                <c:pt idx="3">
                  <c:v>GSU/Power Transformer</c:v>
                </c:pt>
                <c:pt idx="4">
                  <c:v>Wind Turbine</c:v>
                </c:pt>
                <c:pt idx="5">
                  <c:v>Water Tube Boiler</c:v>
                </c:pt>
                <c:pt idx="6">
                  <c:v>Other </c:v>
                </c:pt>
              </c:strCache>
            </c:strRef>
          </c:cat>
          <c:val>
            <c:numRef>
              <c:f>'600 Equipment'!$P$50:$P$56</c:f>
              <c:numCache>
                <c:formatCode>"$"#,##0</c:formatCode>
                <c:ptCount val="7"/>
                <c:pt idx="0">
                  <c:v>172061047</c:v>
                </c:pt>
                <c:pt idx="1">
                  <c:v>87975433</c:v>
                </c:pt>
                <c:pt idx="2">
                  <c:v>39084536</c:v>
                </c:pt>
                <c:pt idx="3">
                  <c:v>56513243</c:v>
                </c:pt>
                <c:pt idx="4">
                  <c:v>12014650</c:v>
                </c:pt>
                <c:pt idx="5">
                  <c:v>12000000</c:v>
                </c:pt>
                <c:pt idx="6">
                  <c:v>9117427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98E-48C1-AD2D-7C6DF19AF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360059360351958E-2"/>
          <c:y val="9.4942715829720567E-2"/>
          <c:w val="0.90275920739161741"/>
          <c:h val="0.67130126150968017"/>
        </c:manualLayout>
      </c:layout>
      <c:barChart>
        <c:barDir val="col"/>
        <c:grouping val="stacked"/>
        <c:varyColors val="0"/>
        <c:ser>
          <c:idx val="2"/>
          <c:order val="0"/>
          <c:tx>
            <c:v>Insured losses</c:v>
          </c:tx>
          <c:spPr>
            <a:solidFill>
              <a:srgbClr val="00B050"/>
            </a:solidFill>
            <a:ln w="12700">
              <a:noFill/>
              <a:prstDash val="solid"/>
            </a:ln>
          </c:spPr>
          <c:invertIfNegative val="0"/>
          <c:cat>
            <c:numRef>
              <c:f>'Fig 4_Ins vs Unins'!$A$6:$A$53</c:f>
              <c:numCache>
                <c:formatCode>General</c:formatCode>
                <c:ptCount val="48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</c:numCache>
            </c:numRef>
          </c:cat>
          <c:val>
            <c:numRef>
              <c:f>'Fig 4_Ins vs Unins'!$C$6:$C$53</c:f>
              <c:numCache>
                <c:formatCode>General</c:formatCode>
                <c:ptCount val="48"/>
                <c:pt idx="0">
                  <c:v>5807.0075429999997</c:v>
                </c:pt>
                <c:pt idx="1">
                  <c:v>2927.0362439999999</c:v>
                </c:pt>
                <c:pt idx="2">
                  <c:v>5483.7907160000013</c:v>
                </c:pt>
                <c:pt idx="3">
                  <c:v>7038.9314610000001</c:v>
                </c:pt>
                <c:pt idx="4">
                  <c:v>8495.1503009999997</c:v>
                </c:pt>
                <c:pt idx="5">
                  <c:v>5979.9725090000011</c:v>
                </c:pt>
                <c:pt idx="6">
                  <c:v>7737.2827980000002</c:v>
                </c:pt>
                <c:pt idx="7">
                  <c:v>6267.0018469999986</c:v>
                </c:pt>
                <c:pt idx="8">
                  <c:v>6989.625355000001</c:v>
                </c:pt>
                <c:pt idx="9">
                  <c:v>13818.646350999999</c:v>
                </c:pt>
                <c:pt idx="10">
                  <c:v>8448.8758890000008</c:v>
                </c:pt>
                <c:pt idx="11">
                  <c:v>5027.2282919999998</c:v>
                </c:pt>
                <c:pt idx="12">
                  <c:v>10505.424242000001</c:v>
                </c:pt>
                <c:pt idx="13">
                  <c:v>12936.217235</c:v>
                </c:pt>
                <c:pt idx="14">
                  <c:v>8580.2203820000013</c:v>
                </c:pt>
                <c:pt idx="15">
                  <c:v>12295.639548000001</c:v>
                </c:pt>
                <c:pt idx="16">
                  <c:v>6677.7341269999997</c:v>
                </c:pt>
                <c:pt idx="17">
                  <c:v>18436.057484000001</c:v>
                </c:pt>
                <c:pt idx="18">
                  <c:v>14276.900324000002</c:v>
                </c:pt>
                <c:pt idx="19">
                  <c:v>29143.617423999996</c:v>
                </c:pt>
                <c:pt idx="20">
                  <c:v>34371.437106000012</c:v>
                </c:pt>
                <c:pt idx="21">
                  <c:v>29024.251861000001</c:v>
                </c:pt>
                <c:pt idx="22">
                  <c:v>50500.089792000006</c:v>
                </c:pt>
                <c:pt idx="23">
                  <c:v>22391.990096000001</c:v>
                </c:pt>
                <c:pt idx="24">
                  <c:v>43997.269828000004</c:v>
                </c:pt>
                <c:pt idx="25">
                  <c:v>28076.698836</c:v>
                </c:pt>
                <c:pt idx="26">
                  <c:v>22373.374954999999</c:v>
                </c:pt>
                <c:pt idx="27">
                  <c:v>16390.427287000002</c:v>
                </c:pt>
                <c:pt idx="28">
                  <c:v>30120.048848000006</c:v>
                </c:pt>
                <c:pt idx="29">
                  <c:v>50689.117072000008</c:v>
                </c:pt>
                <c:pt idx="30">
                  <c:v>18491.636258000002</c:v>
                </c:pt>
                <c:pt idx="31">
                  <c:v>52094.379659000006</c:v>
                </c:pt>
                <c:pt idx="32">
                  <c:v>23457.603432000004</c:v>
                </c:pt>
                <c:pt idx="33">
                  <c:v>28359.842638999999</c:v>
                </c:pt>
                <c:pt idx="34">
                  <c:v>64362.734706999981</c:v>
                </c:pt>
                <c:pt idx="35">
                  <c:v>136430.03761100004</c:v>
                </c:pt>
                <c:pt idx="36">
                  <c:v>21683.122679000004</c:v>
                </c:pt>
                <c:pt idx="37">
                  <c:v>35547.729928999994</c:v>
                </c:pt>
                <c:pt idx="38">
                  <c:v>59917.088660999994</c:v>
                </c:pt>
                <c:pt idx="39">
                  <c:v>29629.647268999997</c:v>
                </c:pt>
                <c:pt idx="40">
                  <c:v>56443.307971999995</c:v>
                </c:pt>
                <c:pt idx="41">
                  <c:v>138958.20014100004</c:v>
                </c:pt>
                <c:pt idx="42">
                  <c:v>76814.507326999999</c:v>
                </c:pt>
                <c:pt idx="43">
                  <c:v>45815.248470000013</c:v>
                </c:pt>
                <c:pt idx="44">
                  <c:v>37703.921987000002</c:v>
                </c:pt>
                <c:pt idx="45">
                  <c:v>38474.455713999996</c:v>
                </c:pt>
                <c:pt idx="46">
                  <c:v>55934.513025999986</c:v>
                </c:pt>
                <c:pt idx="47">
                  <c:v>144302.70811000004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F0-441D-82DB-0AB18D496C2F}"/>
            </c:ext>
          </c:extLst>
        </c:ser>
        <c:ser>
          <c:idx val="0"/>
          <c:order val="1"/>
          <c:tx>
            <c:strRef>
              <c:f>'Fig 4_Ins vs Unins'!$D$5</c:f>
              <c:strCache>
                <c:ptCount val="1"/>
                <c:pt idx="0">
                  <c:v>Uninsured losses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cat>
            <c:numRef>
              <c:f>'Fig 4_Ins vs Unins'!$A$6:$A$53</c:f>
              <c:numCache>
                <c:formatCode>General</c:formatCode>
                <c:ptCount val="48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</c:numCache>
            </c:numRef>
          </c:cat>
          <c:val>
            <c:numRef>
              <c:f>'Fig 4_Ins vs Unins'!$D$6:$D$53</c:f>
              <c:numCache>
                <c:formatCode>#,##0</c:formatCode>
                <c:ptCount val="48"/>
                <c:pt idx="0">
                  <c:v>12207.409255000006</c:v>
                </c:pt>
                <c:pt idx="1">
                  <c:v>6864.1691170000004</c:v>
                </c:pt>
                <c:pt idx="2">
                  <c:v>28740.898168</c:v>
                </c:pt>
                <c:pt idx="3">
                  <c:v>8224.809088</c:v>
                </c:pt>
                <c:pt idx="4">
                  <c:v>13976.072626999989</c:v>
                </c:pt>
                <c:pt idx="5">
                  <c:v>3501.4318349999994</c:v>
                </c:pt>
                <c:pt idx="6">
                  <c:v>63794.601169000001</c:v>
                </c:pt>
                <c:pt idx="7">
                  <c:v>13412.334280999999</c:v>
                </c:pt>
                <c:pt idx="8">
                  <c:v>6893.2975209999995</c:v>
                </c:pt>
                <c:pt idx="9">
                  <c:v>21112.117639000007</c:v>
                </c:pt>
                <c:pt idx="10">
                  <c:v>54593.782778999994</c:v>
                </c:pt>
                <c:pt idx="11">
                  <c:v>7366.5785370000012</c:v>
                </c:pt>
                <c:pt idx="12">
                  <c:v>15833.865321999998</c:v>
                </c:pt>
                <c:pt idx="13">
                  <c:v>33447.239199999996</c:v>
                </c:pt>
                <c:pt idx="14">
                  <c:v>11301.345634999996</c:v>
                </c:pt>
                <c:pt idx="15">
                  <c:v>25765.158781000006</c:v>
                </c:pt>
                <c:pt idx="16">
                  <c:v>25321.066672000004</c:v>
                </c:pt>
                <c:pt idx="17">
                  <c:v>19896.521614000001</c:v>
                </c:pt>
                <c:pt idx="18">
                  <c:v>49547.04080200001</c:v>
                </c:pt>
                <c:pt idx="19">
                  <c:v>34711.707214000009</c:v>
                </c:pt>
                <c:pt idx="20">
                  <c:v>65491.170729000005</c:v>
                </c:pt>
                <c:pt idx="21">
                  <c:v>30180.762437000001</c:v>
                </c:pt>
                <c:pt idx="22">
                  <c:v>55118.341644999971</c:v>
                </c:pt>
                <c:pt idx="23">
                  <c:v>78719.935009000008</c:v>
                </c:pt>
                <c:pt idx="24">
                  <c:v>110513.629677</c:v>
                </c:pt>
                <c:pt idx="25">
                  <c:v>231745.07138299997</c:v>
                </c:pt>
                <c:pt idx="26">
                  <c:v>72388.917962000007</c:v>
                </c:pt>
                <c:pt idx="27">
                  <c:v>35441.957703000007</c:v>
                </c:pt>
                <c:pt idx="28">
                  <c:v>100927.93391899994</c:v>
                </c:pt>
                <c:pt idx="29">
                  <c:v>110449.13896999996</c:v>
                </c:pt>
                <c:pt idx="30">
                  <c:v>53403.363266</c:v>
                </c:pt>
                <c:pt idx="31">
                  <c:v>143267.58204400007</c:v>
                </c:pt>
                <c:pt idx="32">
                  <c:v>62017.825542000006</c:v>
                </c:pt>
                <c:pt idx="33">
                  <c:v>89473.777680000014</c:v>
                </c:pt>
                <c:pt idx="34">
                  <c:v>125038.11773900005</c:v>
                </c:pt>
                <c:pt idx="35">
                  <c:v>166286.70570299999</c:v>
                </c:pt>
                <c:pt idx="36">
                  <c:v>47923.598723999981</c:v>
                </c:pt>
                <c:pt idx="37">
                  <c:v>55028.670494000005</c:v>
                </c:pt>
                <c:pt idx="38">
                  <c:v>237071.85591299998</c:v>
                </c:pt>
                <c:pt idx="39">
                  <c:v>50693.223272000047</c:v>
                </c:pt>
                <c:pt idx="40">
                  <c:v>199503.31254899997</c:v>
                </c:pt>
                <c:pt idx="41">
                  <c:v>301638.71159899991</c:v>
                </c:pt>
                <c:pt idx="42">
                  <c:v>119484.29794499982</c:v>
                </c:pt>
                <c:pt idx="43">
                  <c:v>102072.76503399989</c:v>
                </c:pt>
                <c:pt idx="44">
                  <c:v>78058.944914000022</c:v>
                </c:pt>
                <c:pt idx="45">
                  <c:v>58340.704724000025</c:v>
                </c:pt>
                <c:pt idx="46">
                  <c:v>124143.63766699999</c:v>
                </c:pt>
                <c:pt idx="47">
                  <c:v>192985.80478200011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F0-441D-82DB-0AB18D496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75911376"/>
        <c:axId val="375913336"/>
      </c:barChart>
      <c:lineChart>
        <c:grouping val="standard"/>
        <c:varyColors val="0"/>
        <c:ser>
          <c:idx val="1"/>
          <c:order val="2"/>
          <c:tx>
            <c:v>Total Insured Losses</c:v>
          </c:tx>
          <c:spPr>
            <a:ln>
              <a:noFill/>
            </a:ln>
          </c:spPr>
          <c:marker>
            <c:symbol val="none"/>
          </c:marker>
          <c:trendline>
            <c:name>10-year moving average insured losses</c:name>
            <c:spPr>
              <a:ln w="28575">
                <a:solidFill>
                  <a:srgbClr val="FFFF00"/>
                </a:solidFill>
              </a:ln>
            </c:spPr>
            <c:trendlineType val="movingAvg"/>
            <c:period val="10"/>
            <c:dispRSqr val="0"/>
            <c:dispEq val="0"/>
          </c:trendline>
          <c:cat>
            <c:numRef>
              <c:f>'Fig 4_Ins vs Unins'!$A$6:$A$51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'Fig 4_Ins vs Unins'!$C$6:$C$53</c:f>
              <c:numCache>
                <c:formatCode>General</c:formatCode>
                <c:ptCount val="48"/>
                <c:pt idx="0">
                  <c:v>5807.0075429999997</c:v>
                </c:pt>
                <c:pt idx="1">
                  <c:v>2927.0362439999999</c:v>
                </c:pt>
                <c:pt idx="2">
                  <c:v>5483.7907160000013</c:v>
                </c:pt>
                <c:pt idx="3">
                  <c:v>7038.9314610000001</c:v>
                </c:pt>
                <c:pt idx="4">
                  <c:v>8495.1503009999997</c:v>
                </c:pt>
                <c:pt idx="5">
                  <c:v>5979.9725090000011</c:v>
                </c:pt>
                <c:pt idx="6">
                  <c:v>7737.2827980000002</c:v>
                </c:pt>
                <c:pt idx="7">
                  <c:v>6267.0018469999986</c:v>
                </c:pt>
                <c:pt idx="8">
                  <c:v>6989.625355000001</c:v>
                </c:pt>
                <c:pt idx="9">
                  <c:v>13818.646350999999</c:v>
                </c:pt>
                <c:pt idx="10">
                  <c:v>8448.8758890000008</c:v>
                </c:pt>
                <c:pt idx="11">
                  <c:v>5027.2282919999998</c:v>
                </c:pt>
                <c:pt idx="12">
                  <c:v>10505.424242000001</c:v>
                </c:pt>
                <c:pt idx="13">
                  <c:v>12936.217235</c:v>
                </c:pt>
                <c:pt idx="14">
                  <c:v>8580.2203820000013</c:v>
                </c:pt>
                <c:pt idx="15">
                  <c:v>12295.639548000001</c:v>
                </c:pt>
                <c:pt idx="16">
                  <c:v>6677.7341269999997</c:v>
                </c:pt>
                <c:pt idx="17">
                  <c:v>18436.057484000001</c:v>
                </c:pt>
                <c:pt idx="18">
                  <c:v>14276.900324000002</c:v>
                </c:pt>
                <c:pt idx="19">
                  <c:v>29143.617423999996</c:v>
                </c:pt>
                <c:pt idx="20">
                  <c:v>34371.437106000012</c:v>
                </c:pt>
                <c:pt idx="21">
                  <c:v>29024.251861000001</c:v>
                </c:pt>
                <c:pt idx="22">
                  <c:v>50500.089792000006</c:v>
                </c:pt>
                <c:pt idx="23">
                  <c:v>22391.990096000001</c:v>
                </c:pt>
                <c:pt idx="24">
                  <c:v>43997.269828000004</c:v>
                </c:pt>
                <c:pt idx="25">
                  <c:v>28076.698836</c:v>
                </c:pt>
                <c:pt idx="26">
                  <c:v>22373.374954999999</c:v>
                </c:pt>
                <c:pt idx="27">
                  <c:v>16390.427287000002</c:v>
                </c:pt>
                <c:pt idx="28">
                  <c:v>30120.048848000006</c:v>
                </c:pt>
                <c:pt idx="29">
                  <c:v>50689.117072000008</c:v>
                </c:pt>
                <c:pt idx="30">
                  <c:v>18491.636258000002</c:v>
                </c:pt>
                <c:pt idx="31">
                  <c:v>52094.379659000006</c:v>
                </c:pt>
                <c:pt idx="32">
                  <c:v>23457.603432000004</c:v>
                </c:pt>
                <c:pt idx="33">
                  <c:v>28359.842638999999</c:v>
                </c:pt>
                <c:pt idx="34">
                  <c:v>64362.734706999981</c:v>
                </c:pt>
                <c:pt idx="35">
                  <c:v>136430.03761100004</c:v>
                </c:pt>
                <c:pt idx="36">
                  <c:v>21683.122679000004</c:v>
                </c:pt>
                <c:pt idx="37">
                  <c:v>35547.729928999994</c:v>
                </c:pt>
                <c:pt idx="38">
                  <c:v>59917.088660999994</c:v>
                </c:pt>
                <c:pt idx="39">
                  <c:v>29629.647268999997</c:v>
                </c:pt>
                <c:pt idx="40">
                  <c:v>56443.307971999995</c:v>
                </c:pt>
                <c:pt idx="41">
                  <c:v>138958.20014100004</c:v>
                </c:pt>
                <c:pt idx="42">
                  <c:v>76814.507326999999</c:v>
                </c:pt>
                <c:pt idx="43">
                  <c:v>45815.248470000013</c:v>
                </c:pt>
                <c:pt idx="44">
                  <c:v>37703.921987000002</c:v>
                </c:pt>
                <c:pt idx="45">
                  <c:v>38474.455713999996</c:v>
                </c:pt>
                <c:pt idx="46">
                  <c:v>55934.513025999986</c:v>
                </c:pt>
                <c:pt idx="47">
                  <c:v>144302.70811000004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9F0-441D-82DB-0AB18D496C2F}"/>
            </c:ext>
          </c:extLst>
        </c:ser>
        <c:ser>
          <c:idx val="3"/>
          <c:order val="3"/>
          <c:tx>
            <c:v>Total Eco Losses</c:v>
          </c:tx>
          <c:spPr>
            <a:ln>
              <a:noFill/>
            </a:ln>
          </c:spPr>
          <c:marker>
            <c:symbol val="none"/>
          </c:marker>
          <c:trendline>
            <c:name>10-year moving average total economic losses</c:name>
            <c:spPr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c:spPr>
            <c:trendlineType val="movingAvg"/>
            <c:period val="10"/>
            <c:dispRSqr val="0"/>
            <c:dispEq val="0"/>
          </c:trendline>
          <c:cat>
            <c:numRef>
              <c:f>'Fig 4_Ins vs Unins'!$A$6:$A$51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'Fig 4_Ins vs Unins'!$B$6:$B$53</c:f>
              <c:numCache>
                <c:formatCode>#,##0</c:formatCode>
                <c:ptCount val="48"/>
                <c:pt idx="0">
                  <c:v>18014.416798000006</c:v>
                </c:pt>
                <c:pt idx="1">
                  <c:v>9791.2053610000003</c:v>
                </c:pt>
                <c:pt idx="2">
                  <c:v>34224.688884000003</c:v>
                </c:pt>
                <c:pt idx="3">
                  <c:v>15263.740549</c:v>
                </c:pt>
                <c:pt idx="4">
                  <c:v>22471.222927999988</c:v>
                </c:pt>
                <c:pt idx="5">
                  <c:v>9481.4043440000005</c:v>
                </c:pt>
                <c:pt idx="6">
                  <c:v>71531.883967000002</c:v>
                </c:pt>
                <c:pt idx="7">
                  <c:v>19679.336127999999</c:v>
                </c:pt>
                <c:pt idx="8">
                  <c:v>13882.922876000001</c:v>
                </c:pt>
                <c:pt idx="9">
                  <c:v>34930.763990000007</c:v>
                </c:pt>
                <c:pt idx="10">
                  <c:v>63042.658667999996</c:v>
                </c:pt>
                <c:pt idx="11">
                  <c:v>12393.806829000001</c:v>
                </c:pt>
                <c:pt idx="12">
                  <c:v>26339.289563999999</c:v>
                </c:pt>
                <c:pt idx="13">
                  <c:v>46383.456434999993</c:v>
                </c:pt>
                <c:pt idx="14">
                  <c:v>19881.566016999997</c:v>
                </c:pt>
                <c:pt idx="15">
                  <c:v>38060.798329000005</c:v>
                </c:pt>
                <c:pt idx="16">
                  <c:v>31998.800799000004</c:v>
                </c:pt>
                <c:pt idx="17">
                  <c:v>38332.579098000002</c:v>
                </c:pt>
                <c:pt idx="18">
                  <c:v>63823.941126000012</c:v>
                </c:pt>
                <c:pt idx="19">
                  <c:v>63855.324638000006</c:v>
                </c:pt>
                <c:pt idx="20">
                  <c:v>99862.607835000017</c:v>
                </c:pt>
                <c:pt idx="21">
                  <c:v>59205.014298000002</c:v>
                </c:pt>
                <c:pt idx="22">
                  <c:v>105618.43143699998</c:v>
                </c:pt>
                <c:pt idx="23">
                  <c:v>101111.92510500002</c:v>
                </c:pt>
                <c:pt idx="24">
                  <c:v>154510.89950500001</c:v>
                </c:pt>
                <c:pt idx="25">
                  <c:v>259821.77021899997</c:v>
                </c:pt>
                <c:pt idx="26">
                  <c:v>94762.292916999999</c:v>
                </c:pt>
                <c:pt idx="27">
                  <c:v>51832.384990000006</c:v>
                </c:pt>
                <c:pt idx="28">
                  <c:v>131047.98276699995</c:v>
                </c:pt>
                <c:pt idx="29">
                  <c:v>161138.25604199996</c:v>
                </c:pt>
                <c:pt idx="30">
                  <c:v>71894.999523999999</c:v>
                </c:pt>
                <c:pt idx="31">
                  <c:v>195361.96170300007</c:v>
                </c:pt>
                <c:pt idx="32">
                  <c:v>85475.428974000009</c:v>
                </c:pt>
                <c:pt idx="33">
                  <c:v>117833.62031900001</c:v>
                </c:pt>
                <c:pt idx="34">
                  <c:v>189400.85244600003</c:v>
                </c:pt>
                <c:pt idx="35">
                  <c:v>302716.74331400002</c:v>
                </c:pt>
                <c:pt idx="36">
                  <c:v>69606.721402999989</c:v>
                </c:pt>
                <c:pt idx="37">
                  <c:v>90576.400422999999</c:v>
                </c:pt>
                <c:pt idx="38">
                  <c:v>296988.94457399996</c:v>
                </c:pt>
                <c:pt idx="39">
                  <c:v>80322.87054100004</c:v>
                </c:pt>
                <c:pt idx="40">
                  <c:v>255946.62052099998</c:v>
                </c:pt>
                <c:pt idx="41">
                  <c:v>440596.91173999995</c:v>
                </c:pt>
                <c:pt idx="42">
                  <c:v>196298.80527199982</c:v>
                </c:pt>
                <c:pt idx="43">
                  <c:v>147888.01350399991</c:v>
                </c:pt>
                <c:pt idx="44">
                  <c:v>115762.86690100003</c:v>
                </c:pt>
                <c:pt idx="45">
                  <c:v>96815.160438000021</c:v>
                </c:pt>
                <c:pt idx="46">
                  <c:v>180078.15069299997</c:v>
                </c:pt>
                <c:pt idx="47">
                  <c:v>337288.51289200014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9F0-441D-82DB-0AB18D496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5911376"/>
        <c:axId val="375913336"/>
      </c:lineChart>
      <c:catAx>
        <c:axId val="37591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bg1">
                <a:lumMod val="8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bg1"/>
                </a:solidFill>
                <a:latin typeface="SwissReSans" panose="020B0604020202020204" pitchFamily="34" charset="0"/>
                <a:ea typeface="Univers"/>
                <a:cs typeface="Univers"/>
              </a:defRPr>
            </a:pPr>
            <a:endParaRPr lang="en-US"/>
          </a:p>
        </c:txPr>
        <c:crossAx val="375913336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37591333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bg1"/>
                </a:solidFill>
                <a:latin typeface="SwissReSans" panose="020B0604020202020204" pitchFamily="34" charset="0"/>
                <a:ea typeface="Univers"/>
                <a:cs typeface="Univers"/>
              </a:defRPr>
            </a:pPr>
            <a:endParaRPr lang="en-US"/>
          </a:p>
        </c:txPr>
        <c:crossAx val="375911376"/>
        <c:crosses val="autoZero"/>
        <c:crossBetween val="between"/>
        <c:dispUnits>
          <c:builtInUnit val="thousands"/>
        </c:dispUnits>
      </c:valAx>
      <c:spPr>
        <a:noFill/>
        <a:ln w="12700">
          <a:noFill/>
          <a:prstDash val="solid"/>
        </a:ln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3.4900161864473429E-2"/>
          <c:y val="0.85348680252972586"/>
          <c:w val="0.96340492771491282"/>
          <c:h val="0.1462028823550008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1" i="0" u="none" strike="noStrike" baseline="0">
              <a:solidFill>
                <a:schemeClr val="bg1"/>
              </a:solidFill>
              <a:latin typeface="SwissReSans" panose="020B0604020202020204" pitchFamily="34" charset="0"/>
              <a:ea typeface="Univers"/>
              <a:cs typeface="Univer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Univers"/>
          <a:ea typeface="Univers"/>
          <a:cs typeface="Univers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360059360351958E-2"/>
          <c:y val="9.4942715829720567E-2"/>
          <c:w val="0.90275920739161741"/>
          <c:h val="0.67130126150968017"/>
        </c:manualLayout>
      </c:layout>
      <c:lineChart>
        <c:grouping val="standard"/>
        <c:varyColors val="0"/>
        <c:ser>
          <c:idx val="1"/>
          <c:order val="0"/>
          <c:tx>
            <c:v>Total Insured Losses</c:v>
          </c:tx>
          <c:spPr>
            <a:ln>
              <a:noFill/>
            </a:ln>
          </c:spPr>
          <c:marker>
            <c:symbol val="none"/>
          </c:marker>
          <c:trendline>
            <c:name>10-year moving average insured losses</c:name>
            <c:spPr>
              <a:ln w="28575">
                <a:solidFill>
                  <a:srgbClr val="FFFF00"/>
                </a:solidFill>
              </a:ln>
            </c:spPr>
            <c:trendlineType val="movingAvg"/>
            <c:period val="10"/>
            <c:dispRSqr val="0"/>
            <c:dispEq val="0"/>
          </c:trendline>
          <c:cat>
            <c:numRef>
              <c:f>'Fig 4_Ins vs Unins'!$A$6:$A$51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'Fig 4_Ins vs Unins'!$C$6:$C$53</c:f>
              <c:numCache>
                <c:formatCode>General</c:formatCode>
                <c:ptCount val="48"/>
                <c:pt idx="0">
                  <c:v>5807.0075429999997</c:v>
                </c:pt>
                <c:pt idx="1">
                  <c:v>2927.0362439999999</c:v>
                </c:pt>
                <c:pt idx="2">
                  <c:v>5483.7907160000013</c:v>
                </c:pt>
                <c:pt idx="3">
                  <c:v>7038.9314610000001</c:v>
                </c:pt>
                <c:pt idx="4">
                  <c:v>8495.1503009999997</c:v>
                </c:pt>
                <c:pt idx="5">
                  <c:v>5979.9725090000011</c:v>
                </c:pt>
                <c:pt idx="6">
                  <c:v>7737.2827980000002</c:v>
                </c:pt>
                <c:pt idx="7">
                  <c:v>6267.0018469999986</c:v>
                </c:pt>
                <c:pt idx="8">
                  <c:v>6989.625355000001</c:v>
                </c:pt>
                <c:pt idx="9">
                  <c:v>13818.646350999999</c:v>
                </c:pt>
                <c:pt idx="10">
                  <c:v>8448.8758890000008</c:v>
                </c:pt>
                <c:pt idx="11">
                  <c:v>5027.2282919999998</c:v>
                </c:pt>
                <c:pt idx="12">
                  <c:v>10505.424242000001</c:v>
                </c:pt>
                <c:pt idx="13">
                  <c:v>12936.217235</c:v>
                </c:pt>
                <c:pt idx="14">
                  <c:v>8580.2203820000013</c:v>
                </c:pt>
                <c:pt idx="15">
                  <c:v>12295.639548000001</c:v>
                </c:pt>
                <c:pt idx="16">
                  <c:v>6677.7341269999997</c:v>
                </c:pt>
                <c:pt idx="17">
                  <c:v>18436.057484000001</c:v>
                </c:pt>
                <c:pt idx="18">
                  <c:v>14276.900324000002</c:v>
                </c:pt>
                <c:pt idx="19">
                  <c:v>29143.617423999996</c:v>
                </c:pt>
                <c:pt idx="20">
                  <c:v>34371.437106000012</c:v>
                </c:pt>
                <c:pt idx="21">
                  <c:v>29024.251861000001</c:v>
                </c:pt>
                <c:pt idx="22">
                  <c:v>50500.089792000006</c:v>
                </c:pt>
                <c:pt idx="23">
                  <c:v>22391.990096000001</c:v>
                </c:pt>
                <c:pt idx="24">
                  <c:v>43997.269828000004</c:v>
                </c:pt>
                <c:pt idx="25">
                  <c:v>28076.698836</c:v>
                </c:pt>
                <c:pt idx="26">
                  <c:v>22373.374954999999</c:v>
                </c:pt>
                <c:pt idx="27">
                  <c:v>16390.427287000002</c:v>
                </c:pt>
                <c:pt idx="28">
                  <c:v>30120.048848000006</c:v>
                </c:pt>
                <c:pt idx="29">
                  <c:v>50689.117072000008</c:v>
                </c:pt>
                <c:pt idx="30">
                  <c:v>18491.636258000002</c:v>
                </c:pt>
                <c:pt idx="31">
                  <c:v>52094.379659000006</c:v>
                </c:pt>
                <c:pt idx="32">
                  <c:v>23457.603432000004</c:v>
                </c:pt>
                <c:pt idx="33">
                  <c:v>28359.842638999999</c:v>
                </c:pt>
                <c:pt idx="34">
                  <c:v>64362.734706999981</c:v>
                </c:pt>
                <c:pt idx="35">
                  <c:v>136430.03761100004</c:v>
                </c:pt>
                <c:pt idx="36">
                  <c:v>21683.122679000004</c:v>
                </c:pt>
                <c:pt idx="37">
                  <c:v>35547.729928999994</c:v>
                </c:pt>
                <c:pt idx="38">
                  <c:v>59917.088660999994</c:v>
                </c:pt>
                <c:pt idx="39">
                  <c:v>29629.647268999997</c:v>
                </c:pt>
                <c:pt idx="40">
                  <c:v>56443.307971999995</c:v>
                </c:pt>
                <c:pt idx="41">
                  <c:v>138958.20014100004</c:v>
                </c:pt>
                <c:pt idx="42">
                  <c:v>76814.507326999999</c:v>
                </c:pt>
                <c:pt idx="43">
                  <c:v>45815.248470000013</c:v>
                </c:pt>
                <c:pt idx="44">
                  <c:v>37703.921987000002</c:v>
                </c:pt>
                <c:pt idx="45">
                  <c:v>38474.455713999996</c:v>
                </c:pt>
                <c:pt idx="46">
                  <c:v>55934.513025999986</c:v>
                </c:pt>
                <c:pt idx="47">
                  <c:v>144302.70811000004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9F0-441D-82DB-0AB18D496C2F}"/>
            </c:ext>
          </c:extLst>
        </c:ser>
        <c:ser>
          <c:idx val="3"/>
          <c:order val="1"/>
          <c:tx>
            <c:v>Total Eco Losses</c:v>
          </c:tx>
          <c:spPr>
            <a:ln>
              <a:noFill/>
            </a:ln>
          </c:spPr>
          <c:marker>
            <c:symbol val="none"/>
          </c:marker>
          <c:trendline>
            <c:name>10-year moving average total economic losses</c:name>
            <c:spPr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c:spPr>
            <c:trendlineType val="movingAvg"/>
            <c:period val="10"/>
            <c:dispRSqr val="0"/>
            <c:dispEq val="0"/>
          </c:trendline>
          <c:cat>
            <c:numRef>
              <c:f>'Fig 4_Ins vs Unins'!$A$6:$A$51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'Fig 4_Ins vs Unins'!$B$6:$B$53</c:f>
              <c:numCache>
                <c:formatCode>#,##0</c:formatCode>
                <c:ptCount val="48"/>
                <c:pt idx="0">
                  <c:v>18014.416798000006</c:v>
                </c:pt>
                <c:pt idx="1">
                  <c:v>9791.2053610000003</c:v>
                </c:pt>
                <c:pt idx="2">
                  <c:v>34224.688884000003</c:v>
                </c:pt>
                <c:pt idx="3">
                  <c:v>15263.740549</c:v>
                </c:pt>
                <c:pt idx="4">
                  <c:v>22471.222927999988</c:v>
                </c:pt>
                <c:pt idx="5">
                  <c:v>9481.4043440000005</c:v>
                </c:pt>
                <c:pt idx="6">
                  <c:v>71531.883967000002</c:v>
                </c:pt>
                <c:pt idx="7">
                  <c:v>19679.336127999999</c:v>
                </c:pt>
                <c:pt idx="8">
                  <c:v>13882.922876000001</c:v>
                </c:pt>
                <c:pt idx="9">
                  <c:v>34930.763990000007</c:v>
                </c:pt>
                <c:pt idx="10">
                  <c:v>63042.658667999996</c:v>
                </c:pt>
                <c:pt idx="11">
                  <c:v>12393.806829000001</c:v>
                </c:pt>
                <c:pt idx="12">
                  <c:v>26339.289563999999</c:v>
                </c:pt>
                <c:pt idx="13">
                  <c:v>46383.456434999993</c:v>
                </c:pt>
                <c:pt idx="14">
                  <c:v>19881.566016999997</c:v>
                </c:pt>
                <c:pt idx="15">
                  <c:v>38060.798329000005</c:v>
                </c:pt>
                <c:pt idx="16">
                  <c:v>31998.800799000004</c:v>
                </c:pt>
                <c:pt idx="17">
                  <c:v>38332.579098000002</c:v>
                </c:pt>
                <c:pt idx="18">
                  <c:v>63823.941126000012</c:v>
                </c:pt>
                <c:pt idx="19">
                  <c:v>63855.324638000006</c:v>
                </c:pt>
                <c:pt idx="20">
                  <c:v>99862.607835000017</c:v>
                </c:pt>
                <c:pt idx="21">
                  <c:v>59205.014298000002</c:v>
                </c:pt>
                <c:pt idx="22">
                  <c:v>105618.43143699998</c:v>
                </c:pt>
                <c:pt idx="23">
                  <c:v>101111.92510500002</c:v>
                </c:pt>
                <c:pt idx="24">
                  <c:v>154510.89950500001</c:v>
                </c:pt>
                <c:pt idx="25">
                  <c:v>259821.77021899997</c:v>
                </c:pt>
                <c:pt idx="26">
                  <c:v>94762.292916999999</c:v>
                </c:pt>
                <c:pt idx="27">
                  <c:v>51832.384990000006</c:v>
                </c:pt>
                <c:pt idx="28">
                  <c:v>131047.98276699995</c:v>
                </c:pt>
                <c:pt idx="29">
                  <c:v>161138.25604199996</c:v>
                </c:pt>
                <c:pt idx="30">
                  <c:v>71894.999523999999</c:v>
                </c:pt>
                <c:pt idx="31">
                  <c:v>195361.96170300007</c:v>
                </c:pt>
                <c:pt idx="32">
                  <c:v>85475.428974000009</c:v>
                </c:pt>
                <c:pt idx="33">
                  <c:v>117833.62031900001</c:v>
                </c:pt>
                <c:pt idx="34">
                  <c:v>189400.85244600003</c:v>
                </c:pt>
                <c:pt idx="35">
                  <c:v>302716.74331400002</c:v>
                </c:pt>
                <c:pt idx="36">
                  <c:v>69606.721402999989</c:v>
                </c:pt>
                <c:pt idx="37">
                  <c:v>90576.400422999999</c:v>
                </c:pt>
                <c:pt idx="38">
                  <c:v>296988.94457399996</c:v>
                </c:pt>
                <c:pt idx="39">
                  <c:v>80322.87054100004</c:v>
                </c:pt>
                <c:pt idx="40">
                  <c:v>255946.62052099998</c:v>
                </c:pt>
                <c:pt idx="41">
                  <c:v>440596.91173999995</c:v>
                </c:pt>
                <c:pt idx="42">
                  <c:v>196298.80527199982</c:v>
                </c:pt>
                <c:pt idx="43">
                  <c:v>147888.01350399991</c:v>
                </c:pt>
                <c:pt idx="44">
                  <c:v>115762.86690100003</c:v>
                </c:pt>
                <c:pt idx="45">
                  <c:v>96815.160438000021</c:v>
                </c:pt>
                <c:pt idx="46">
                  <c:v>180078.15069299997</c:v>
                </c:pt>
                <c:pt idx="47">
                  <c:v>337288.51289200014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9F0-441D-82DB-0AB18D496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5911376"/>
        <c:axId val="375913336"/>
      </c:lineChart>
      <c:catAx>
        <c:axId val="37591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bg1">
                <a:lumMod val="8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bg1"/>
                </a:solidFill>
                <a:latin typeface="SwissReSans" panose="020B0604020202020204" pitchFamily="34" charset="0"/>
                <a:ea typeface="Univers"/>
                <a:cs typeface="Univers"/>
              </a:defRPr>
            </a:pPr>
            <a:endParaRPr lang="en-US"/>
          </a:p>
        </c:txPr>
        <c:crossAx val="375913336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37591333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bg1"/>
                </a:solidFill>
                <a:latin typeface="SwissReSans" panose="020B0604020202020204" pitchFamily="34" charset="0"/>
                <a:ea typeface="Univers"/>
                <a:cs typeface="Univers"/>
              </a:defRPr>
            </a:pPr>
            <a:endParaRPr lang="en-US"/>
          </a:p>
        </c:txPr>
        <c:crossAx val="375911376"/>
        <c:crosses val="autoZero"/>
        <c:crossBetween val="between"/>
        <c:dispUnits>
          <c:builtInUnit val="thousands"/>
        </c:dispUnits>
      </c:valAx>
      <c:spPr>
        <a:noFill/>
        <a:ln w="12700">
          <a:noFill/>
          <a:prstDash val="solid"/>
        </a:ln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3.4900161864473429E-2"/>
          <c:y val="0.85348680252972586"/>
          <c:w val="0.96340492771491282"/>
          <c:h val="0.1462028823550008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1" i="0" u="none" strike="noStrike" baseline="0">
              <a:solidFill>
                <a:schemeClr val="bg1"/>
              </a:solidFill>
              <a:latin typeface="SwissReSans" panose="020B0604020202020204" pitchFamily="34" charset="0"/>
              <a:ea typeface="Univers"/>
              <a:cs typeface="Univer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Univers"/>
          <a:ea typeface="Univers"/>
          <a:cs typeface="Univers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0.48077</cdr:x>
      <cdr:y>0.49575</cdr:y>
    </cdr:from>
    <cdr:to>
      <cdr:x>0.53106</cdr:x>
      <cdr:y>0.66806</cdr:y>
    </cdr:to>
    <cdr:sp macro="" textlink="">
      <cdr:nvSpPr>
        <cdr:cNvPr id="307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81994" y="2332685"/>
          <a:ext cx="342957" cy="8097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0.48077</cdr:x>
      <cdr:y>0.49575</cdr:y>
    </cdr:from>
    <cdr:to>
      <cdr:x>0.53106</cdr:x>
      <cdr:y>0.66806</cdr:y>
    </cdr:to>
    <cdr:sp macro="" textlink="">
      <cdr:nvSpPr>
        <cdr:cNvPr id="307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81994" y="2332685"/>
          <a:ext cx="342957" cy="8097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B9F4A-BD24-4391-958F-F73E46DACD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48656" y="8677656"/>
            <a:ext cx="1609344" cy="45878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200"/>
            </a:lvl1pPr>
          </a:lstStyle>
          <a:p>
            <a:pPr algn="ctr"/>
            <a:fld id="{E5B95D31-A582-4812-A4CC-ED131BCD7F89}" type="datetimeFigureOut"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11/5/2021</a:t>
            </a:fld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header">
            <a:extLst>
              <a:ext uri="{FF2B5EF4-FFF2-40B4-BE49-F238E27FC236}">
                <a16:creationId xmlns:a16="http://schemas.microsoft.com/office/drawing/2014/main" id="{13EEAAA5-C02A-4274-86B8-1D979CA2FB05}"/>
              </a:ext>
            </a:extLst>
          </p:cNvPr>
          <p:cNvGrpSpPr/>
          <p:nvPr/>
        </p:nvGrpSpPr>
        <p:grpSpPr>
          <a:xfrm>
            <a:off x="0" y="-31447"/>
            <a:ext cx="6856413" cy="679366"/>
            <a:chOff x="1" y="0"/>
            <a:chExt cx="12192000" cy="1208039"/>
          </a:xfrm>
        </p:grpSpPr>
        <p:sp>
          <p:nvSpPr>
            <p:cNvPr id="7" name="border - header">
              <a:extLst>
                <a:ext uri="{FF2B5EF4-FFF2-40B4-BE49-F238E27FC236}">
                  <a16:creationId xmlns:a16="http://schemas.microsoft.com/office/drawing/2014/main" id="{D86F4D11-03CD-40C5-B72D-F2888E2A63CC}"/>
                </a:ext>
              </a:extLst>
            </p:cNvPr>
            <p:cNvSpPr/>
            <p:nvPr userDrawn="1"/>
          </p:nvSpPr>
          <p:spPr>
            <a:xfrm>
              <a:off x="1" y="1143000"/>
              <a:ext cx="12192000" cy="650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background">
              <a:extLst>
                <a:ext uri="{FF2B5EF4-FFF2-40B4-BE49-F238E27FC236}">
                  <a16:creationId xmlns:a16="http://schemas.microsoft.com/office/drawing/2014/main" id="{EB7D008C-04BF-4BDB-A445-8D9E2E299DE5}"/>
                </a:ext>
              </a:extLst>
            </p:cNvPr>
            <p:cNvSpPr/>
            <p:nvPr userDrawn="1"/>
          </p:nvSpPr>
          <p:spPr>
            <a:xfrm>
              <a:off x="1" y="0"/>
              <a:ext cx="121920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F61A4C1B-19CF-4684-A22B-04AC83F03125}"/>
              </a:ext>
            </a:extLst>
          </p:cNvPr>
          <p:cNvSpPr txBox="1">
            <a:spLocks/>
          </p:cNvSpPr>
          <p:nvPr/>
        </p:nvSpPr>
        <p:spPr>
          <a:xfrm>
            <a:off x="1" y="8685217"/>
            <a:ext cx="5252720" cy="458787"/>
          </a:xfrm>
          <a:prstGeom prst="rect">
            <a:avLst/>
          </a:prstGeom>
        </p:spPr>
        <p:txBody>
          <a:bodyPr vert="horz" lIns="27432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© FM Global. All rights reserved.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FAD263F4-E1FB-4B08-93E9-CF58CE01C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1032" y="73152"/>
            <a:ext cx="640951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38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48656" y="8686800"/>
            <a:ext cx="1600200" cy="458788"/>
          </a:xfrm>
          <a:prstGeom prst="rect">
            <a:avLst/>
          </a:prstGeom>
        </p:spPr>
        <p:txBody>
          <a:bodyPr vert="horz" lIns="91440" tIns="45720" rIns="274320" bIns="45720" rtlCol="0" anchor="ctr" anchorCtr="0"/>
          <a:lstStyle>
            <a:lvl1pPr>
              <a:defRPr lang="en-US" sz="800" b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F327F541-A9FC-4A75-8AB3-2A1C851D487B}" type="datetimeFigureOut">
              <a:rPr lang="en-US" smtClean="0"/>
              <a:pPr algn="r"/>
              <a:t>11/5/2021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078992"/>
            <a:ext cx="2743200" cy="1543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2889504"/>
            <a:ext cx="5486400" cy="51114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header">
            <a:extLst>
              <a:ext uri="{FF2B5EF4-FFF2-40B4-BE49-F238E27FC236}">
                <a16:creationId xmlns:a16="http://schemas.microsoft.com/office/drawing/2014/main" id="{FC74DB7D-EA00-426D-82E0-1DF7229F31A8}"/>
              </a:ext>
            </a:extLst>
          </p:cNvPr>
          <p:cNvGrpSpPr/>
          <p:nvPr/>
        </p:nvGrpSpPr>
        <p:grpSpPr>
          <a:xfrm>
            <a:off x="0" y="0"/>
            <a:ext cx="6856415" cy="776777"/>
            <a:chOff x="1" y="0"/>
            <a:chExt cx="12192000" cy="1199480"/>
          </a:xfrm>
        </p:grpSpPr>
        <p:sp>
          <p:nvSpPr>
            <p:cNvPr id="9" name="border - header">
              <a:extLst>
                <a:ext uri="{FF2B5EF4-FFF2-40B4-BE49-F238E27FC236}">
                  <a16:creationId xmlns:a16="http://schemas.microsoft.com/office/drawing/2014/main" id="{3E1F4F05-62DC-4043-A776-6651AB9456A6}"/>
                </a:ext>
              </a:extLst>
            </p:cNvPr>
            <p:cNvSpPr/>
            <p:nvPr userDrawn="1"/>
          </p:nvSpPr>
          <p:spPr>
            <a:xfrm>
              <a:off x="1" y="1143000"/>
              <a:ext cx="12192000" cy="564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background">
              <a:extLst>
                <a:ext uri="{FF2B5EF4-FFF2-40B4-BE49-F238E27FC236}">
                  <a16:creationId xmlns:a16="http://schemas.microsoft.com/office/drawing/2014/main" id="{986DED14-B32A-49F2-ABC9-398E524912E9}"/>
                </a:ext>
              </a:extLst>
            </p:cNvPr>
            <p:cNvSpPr/>
            <p:nvPr userDrawn="1"/>
          </p:nvSpPr>
          <p:spPr>
            <a:xfrm>
              <a:off x="1" y="0"/>
              <a:ext cx="121920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F14A7A01-415A-4066-9569-24ADD7810806}"/>
              </a:ext>
            </a:extLst>
          </p:cNvPr>
          <p:cNvSpPr txBox="1">
            <a:spLocks/>
          </p:cNvSpPr>
          <p:nvPr/>
        </p:nvSpPr>
        <p:spPr>
          <a:xfrm>
            <a:off x="1" y="8685217"/>
            <a:ext cx="5252720" cy="458787"/>
          </a:xfrm>
          <a:prstGeom prst="rect">
            <a:avLst/>
          </a:prstGeom>
        </p:spPr>
        <p:txBody>
          <a:bodyPr vert="horz" lIns="27432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© FM Global. All rights reserved.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DE30EC67-2B1C-4F09-968E-1A4146FCB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5755" y="136929"/>
            <a:ext cx="734423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1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10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22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54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49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1133475"/>
            <a:ext cx="2881312" cy="1620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1403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03134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43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387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91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4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03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45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11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28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96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7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57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54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628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0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40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55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38F25-4668-1947-8F82-FA292DC4479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172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2131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34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9500"/>
            <a:ext cx="27432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0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InsurerFMGlobal/" TargetMode="External"/><Relationship Id="rId7" Type="http://schemas.openxmlformats.org/officeDocument/2006/relationships/image" Target="../media/image2.svg"/><Relationship Id="rId2" Type="http://schemas.openxmlformats.org/officeDocument/2006/relationships/hyperlink" Target="https://www.linkedin.com/company/fm-glob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user/FMGlobalVideos" TargetMode="External"/><Relationship Id="rId4" Type="http://schemas.openxmlformats.org/officeDocument/2006/relationships/hyperlink" Target="https://twitter.com/FMGlobal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Info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4B3FA67-8A5A-4C85-90CB-CC0DFD231D0C}"/>
              </a:ext>
            </a:extLst>
          </p:cNvPr>
          <p:cNvGrpSpPr/>
          <p:nvPr userDrawn="1"/>
        </p:nvGrpSpPr>
        <p:grpSpPr>
          <a:xfrm>
            <a:off x="-64" y="6220905"/>
            <a:ext cx="12192063" cy="637094"/>
            <a:chOff x="-64" y="6220905"/>
            <a:chExt cx="12192063" cy="637094"/>
          </a:xfrm>
        </p:grpSpPr>
        <p:sp>
          <p:nvSpPr>
            <p:cNvPr id="30" name="hr">
              <a:extLst>
                <a:ext uri="{FF2B5EF4-FFF2-40B4-BE49-F238E27FC236}">
                  <a16:creationId xmlns:a16="http://schemas.microsoft.com/office/drawing/2014/main" id="{A789348C-BF20-47BC-BAC8-019A63FD78F7}"/>
                </a:ext>
              </a:extLst>
            </p:cNvPr>
            <p:cNvSpPr/>
            <p:nvPr userDrawn="1"/>
          </p:nvSpPr>
          <p:spPr>
            <a:xfrm>
              <a:off x="-64" y="6220905"/>
              <a:ext cx="12192063" cy="64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r">
              <a:extLst>
                <a:ext uri="{FF2B5EF4-FFF2-40B4-BE49-F238E27FC236}">
                  <a16:creationId xmlns:a16="http://schemas.microsoft.com/office/drawing/2014/main" id="{4F24B071-FE0F-4D01-B997-6307E974B108}"/>
                </a:ext>
              </a:extLst>
            </p:cNvPr>
            <p:cNvSpPr/>
            <p:nvPr userDrawn="1"/>
          </p:nvSpPr>
          <p:spPr>
            <a:xfrm>
              <a:off x="8126413" y="6284913"/>
              <a:ext cx="4065580" cy="5730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r">
              <a:extLst>
                <a:ext uri="{FF2B5EF4-FFF2-40B4-BE49-F238E27FC236}">
                  <a16:creationId xmlns:a16="http://schemas.microsoft.com/office/drawing/2014/main" id="{137BE7F3-74E3-4AE8-B8A1-F1432F64AFF2}"/>
                </a:ext>
              </a:extLst>
            </p:cNvPr>
            <p:cNvSpPr/>
            <p:nvPr userDrawn="1"/>
          </p:nvSpPr>
          <p:spPr>
            <a:xfrm>
              <a:off x="-3" y="6284914"/>
              <a:ext cx="7107165" cy="5724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25A2E2-3385-413B-9D55-E2E15CF52170}"/>
                </a:ext>
              </a:extLst>
            </p:cNvPr>
            <p:cNvGrpSpPr/>
            <p:nvPr userDrawn="1"/>
          </p:nvGrpSpPr>
          <p:grpSpPr>
            <a:xfrm>
              <a:off x="7107481" y="6284914"/>
              <a:ext cx="1018932" cy="572490"/>
              <a:chOff x="4071020" y="5715000"/>
              <a:chExt cx="2013723" cy="1142999"/>
            </a:xfrm>
          </p:grpSpPr>
          <p:sp>
            <p:nvSpPr>
              <p:cNvPr id="35" name="hr">
                <a:extLst>
                  <a:ext uri="{FF2B5EF4-FFF2-40B4-BE49-F238E27FC236}">
                    <a16:creationId xmlns:a16="http://schemas.microsoft.com/office/drawing/2014/main" id="{90820D10-CA01-4CBD-8930-FA15FF0F93A1}"/>
                  </a:ext>
                </a:extLst>
              </p:cNvPr>
              <p:cNvSpPr/>
              <p:nvPr userDrawn="1"/>
            </p:nvSpPr>
            <p:spPr>
              <a:xfrm>
                <a:off x="4071020" y="5715000"/>
                <a:ext cx="1013802" cy="11429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hr">
                <a:extLst>
                  <a:ext uri="{FF2B5EF4-FFF2-40B4-BE49-F238E27FC236}">
                    <a16:creationId xmlns:a16="http://schemas.microsoft.com/office/drawing/2014/main" id="{60FA9786-475B-462A-9402-B0EAF69AE4E1}"/>
                  </a:ext>
                </a:extLst>
              </p:cNvPr>
              <p:cNvSpPr/>
              <p:nvPr userDrawn="1"/>
            </p:nvSpPr>
            <p:spPr>
              <a:xfrm>
                <a:off x="5084832" y="5715000"/>
                <a:ext cx="999911" cy="114299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63A3ED-AAA7-4956-B63C-77A482686B0F}"/>
                </a:ext>
              </a:extLst>
            </p:cNvPr>
            <p:cNvSpPr/>
            <p:nvPr userDrawn="1"/>
          </p:nvSpPr>
          <p:spPr>
            <a:xfrm>
              <a:off x="6096312" y="6284913"/>
              <a:ext cx="1014444" cy="5730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prompt">
            <a:extLst>
              <a:ext uri="{FF2B5EF4-FFF2-40B4-BE49-F238E27FC236}">
                <a16:creationId xmlns:a16="http://schemas.microsoft.com/office/drawing/2014/main" id="{FF5B6FFF-51B5-4EEE-955D-D410D014B684}"/>
              </a:ext>
            </a:extLst>
          </p:cNvPr>
          <p:cNvGrpSpPr/>
          <p:nvPr userDrawn="1"/>
        </p:nvGrpSpPr>
        <p:grpSpPr>
          <a:xfrm>
            <a:off x="334565" y="6892135"/>
            <a:ext cx="3240882" cy="496884"/>
            <a:chOff x="334565" y="6892135"/>
            <a:chExt cx="3240882" cy="496884"/>
          </a:xfrm>
        </p:grpSpPr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9F85D9C7-F958-4D2D-8342-BA42E19B2522}"/>
                </a:ext>
              </a:extLst>
            </p:cNvPr>
            <p:cNvSpPr/>
            <p:nvPr userDrawn="1"/>
          </p:nvSpPr>
          <p:spPr>
            <a:xfrm>
              <a:off x="334565" y="6892135"/>
              <a:ext cx="259557" cy="496884"/>
            </a:xfrm>
            <a:prstGeom prst="upArrow">
              <a:avLst>
                <a:gd name="adj1" fmla="val 50000"/>
                <a:gd name="adj2" fmla="val 74771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lvl="0" algn="ctr">
                <a:lnSpc>
                  <a:spcPct val="120000"/>
                </a:lnSpc>
              </a:pPr>
              <a:endParaRPr lang="en-US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instructions">
              <a:extLst>
                <a:ext uri="{FF2B5EF4-FFF2-40B4-BE49-F238E27FC236}">
                  <a16:creationId xmlns:a16="http://schemas.microsoft.com/office/drawing/2014/main" id="{D56A56E5-2763-4130-8144-D1453E3C7B08}"/>
                </a:ext>
              </a:extLst>
            </p:cNvPr>
            <p:cNvSpPr txBox="1"/>
            <p:nvPr userDrawn="1"/>
          </p:nvSpPr>
          <p:spPr>
            <a:xfrm>
              <a:off x="400448" y="7212946"/>
              <a:ext cx="3174999" cy="176073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lIns="91440" tIns="0" rIns="0" bIns="27432" rtlCol="0" anchor="ctr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Identify your Operations, or CST, or simply leave blank.</a:t>
              </a:r>
            </a:p>
          </p:txBody>
        </p:sp>
      </p:grpSp>
      <p:sp>
        <p:nvSpPr>
          <p:cNvPr id="5" name="optional group information">
            <a:extLst>
              <a:ext uri="{FF2B5EF4-FFF2-40B4-BE49-F238E27FC236}">
                <a16:creationId xmlns:a16="http://schemas.microsoft.com/office/drawing/2014/main" id="{4272550A-2F5E-429C-BA22-22D98D44268A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1" y="6284913"/>
            <a:ext cx="6095936" cy="573087"/>
          </a:xfrm>
          <a:prstGeom prst="rect">
            <a:avLst/>
          </a:prstGeom>
        </p:spPr>
        <p:txBody>
          <a:bodyPr lIns="365760" anchor="ctr" anchorCtr="0"/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>
              <a:buNone/>
              <a:def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Group Information</a:t>
            </a:r>
          </a:p>
        </p:txBody>
      </p:sp>
      <p:sp>
        <p:nvSpPr>
          <p:cNvPr id="17" name="event details">
            <a:extLst>
              <a:ext uri="{FF2B5EF4-FFF2-40B4-BE49-F238E27FC236}">
                <a16:creationId xmlns:a16="http://schemas.microsoft.com/office/drawing/2014/main" id="{B805FD06-0A0A-468B-846F-8615AD2BE890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31967" y="3209544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274320" anchor="t" anchorCtr="0">
            <a:noAutofit/>
          </a:bodyPr>
          <a:lstStyle>
            <a:lvl1pPr marL="514350" indent="-514350">
              <a:lnSpc>
                <a:spcPct val="110000"/>
              </a:lnSpc>
              <a:spcBef>
                <a:spcPts val="0"/>
              </a:spcBef>
              <a:buFontTx/>
              <a:buNone/>
              <a:defRPr lang="en-US" b="1" smtClean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FontTx/>
              <a:buNone/>
            </a:pPr>
            <a:r>
              <a:rPr lang="en-US" dirty="0"/>
              <a:t>Facility Name, Event Location, Dates</a:t>
            </a:r>
          </a:p>
        </p:txBody>
      </p:sp>
      <p:sp>
        <p:nvSpPr>
          <p:cNvPr id="4" name="event name">
            <a:extLst>
              <a:ext uri="{FF2B5EF4-FFF2-40B4-BE49-F238E27FC236}">
                <a16:creationId xmlns:a16="http://schemas.microsoft.com/office/drawing/2014/main" id="{865CCD81-080E-49FD-A13D-199C2A05E8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032000" y="2289965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182880" anchor="b" anchorCtr="0">
            <a:noAutofit/>
          </a:bodyPr>
          <a:lstStyle>
            <a:lvl1pPr>
              <a:defRPr lang="en-US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EVENT NAME</a:t>
            </a:r>
          </a:p>
        </p:txBody>
      </p:sp>
      <p:sp>
        <p:nvSpPr>
          <p:cNvPr id="13" name="header bg">
            <a:extLst>
              <a:ext uri="{FF2B5EF4-FFF2-40B4-BE49-F238E27FC236}">
                <a16:creationId xmlns:a16="http://schemas.microsoft.com/office/drawing/2014/main" id="{A6D26E2E-D8E6-4EC8-873B-C4981019F1B6}"/>
              </a:ext>
            </a:extLst>
          </p:cNvPr>
          <p:cNvSpPr/>
          <p:nvPr userDrawn="1"/>
        </p:nvSpPr>
        <p:spPr>
          <a:xfrm>
            <a:off x="0" y="0"/>
            <a:ext cx="12192001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6CA21596-CD81-43DF-B049-D963524D179A}"/>
              </a:ext>
            </a:extLst>
          </p:cNvPr>
          <p:cNvGrpSpPr/>
          <p:nvPr/>
        </p:nvGrpSpPr>
        <p:grpSpPr>
          <a:xfrm>
            <a:off x="10613232" y="192235"/>
            <a:ext cx="1131094" cy="774553"/>
            <a:chOff x="10613232" y="192235"/>
            <a:chExt cx="1131094" cy="77455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EE72822-1C1F-455B-9DEE-5F3EB118DB5E}"/>
                </a:ext>
              </a:extLst>
            </p:cNvPr>
            <p:cNvSpPr/>
            <p:nvPr/>
          </p:nvSpPr>
          <p:spPr>
            <a:xfrm>
              <a:off x="11707655" y="349123"/>
              <a:ext cx="39703" cy="39914"/>
            </a:xfrm>
            <a:custGeom>
              <a:avLst/>
              <a:gdLst>
                <a:gd name="connsiteX0" fmla="*/ 39703 w 39703"/>
                <a:gd name="connsiteY0" fmla="*/ 19957 h 39914"/>
                <a:gd name="connsiteX1" fmla="*/ 19852 w 39703"/>
                <a:gd name="connsiteY1" fmla="*/ 39914 h 39914"/>
                <a:gd name="connsiteX2" fmla="*/ 0 w 39703"/>
                <a:gd name="connsiteY2" fmla="*/ 19957 h 39914"/>
                <a:gd name="connsiteX3" fmla="*/ 19852 w 39703"/>
                <a:gd name="connsiteY3" fmla="*/ 0 h 39914"/>
                <a:gd name="connsiteX4" fmla="*/ 39703 w 39703"/>
                <a:gd name="connsiteY4" fmla="*/ 19957 h 3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3" h="39914">
                  <a:moveTo>
                    <a:pt x="39703" y="19957"/>
                  </a:moveTo>
                  <a:cubicBezTo>
                    <a:pt x="39703" y="30979"/>
                    <a:pt x="30815" y="39914"/>
                    <a:pt x="19852" y="39914"/>
                  </a:cubicBezTo>
                  <a:cubicBezTo>
                    <a:pt x="8888" y="39914"/>
                    <a:pt x="0" y="30979"/>
                    <a:pt x="0" y="19957"/>
                  </a:cubicBezTo>
                  <a:cubicBezTo>
                    <a:pt x="0" y="8935"/>
                    <a:pt x="8888" y="0"/>
                    <a:pt x="19852" y="0"/>
                  </a:cubicBezTo>
                  <a:cubicBezTo>
                    <a:pt x="30815" y="0"/>
                    <a:pt x="39703" y="8935"/>
                    <a:pt x="39703" y="19957"/>
                  </a:cubicBezTo>
                  <a:close/>
                </a:path>
              </a:pathLst>
            </a:custGeom>
            <a:noFill/>
            <a:ln w="34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logo">
              <a:extLst>
                <a:ext uri="{FF2B5EF4-FFF2-40B4-BE49-F238E27FC236}">
                  <a16:creationId xmlns:a16="http://schemas.microsoft.com/office/drawing/2014/main" id="{6CA21596-CD81-43DF-B049-D963524D179A}"/>
                </a:ext>
              </a:extLst>
            </p:cNvPr>
            <p:cNvGrpSpPr/>
            <p:nvPr/>
          </p:nvGrpSpPr>
          <p:grpSpPr>
            <a:xfrm>
              <a:off x="10613244" y="192163"/>
              <a:ext cx="1079028" cy="779492"/>
              <a:chOff x="10613244" y="192163"/>
              <a:chExt cx="1079028" cy="779492"/>
            </a:xfrm>
            <a:solidFill>
              <a:srgbClr val="FFFFFF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9A91B34-00CD-4906-B439-C268FCBDBF38}"/>
                  </a:ext>
                </a:extLst>
              </p:cNvPr>
              <p:cNvSpPr/>
              <p:nvPr/>
            </p:nvSpPr>
            <p:spPr>
              <a:xfrm>
                <a:off x="10808976" y="347639"/>
                <a:ext cx="139140" cy="315506"/>
              </a:xfrm>
              <a:custGeom>
                <a:avLst/>
                <a:gdLst>
                  <a:gd name="connsiteX0" fmla="*/ 139141 w 139140"/>
                  <a:gd name="connsiteY0" fmla="*/ 0 h 315506"/>
                  <a:gd name="connsiteX1" fmla="*/ 139141 w 139140"/>
                  <a:gd name="connsiteY1" fmla="*/ 86684 h 315506"/>
                  <a:gd name="connsiteX2" fmla="*/ 129994 w 139140"/>
                  <a:gd name="connsiteY2" fmla="*/ 86684 h 315506"/>
                  <a:gd name="connsiteX3" fmla="*/ 117355 w 139140"/>
                  <a:gd name="connsiteY3" fmla="*/ 31757 h 315506"/>
                  <a:gd name="connsiteX4" fmla="*/ 54801 w 139140"/>
                  <a:gd name="connsiteY4" fmla="*/ 8520 h 315506"/>
                  <a:gd name="connsiteX5" fmla="*/ 54801 w 139140"/>
                  <a:gd name="connsiteY5" fmla="*/ 8520 h 315506"/>
                  <a:gd name="connsiteX6" fmla="*/ 54801 w 139140"/>
                  <a:gd name="connsiteY6" fmla="*/ 142304 h 315506"/>
                  <a:gd name="connsiteX7" fmla="*/ 54801 w 139140"/>
                  <a:gd name="connsiteY7" fmla="*/ 142304 h 315506"/>
                  <a:gd name="connsiteX8" fmla="*/ 82914 w 139140"/>
                  <a:gd name="connsiteY8" fmla="*/ 135267 h 315506"/>
                  <a:gd name="connsiteX9" fmla="*/ 100487 w 139140"/>
                  <a:gd name="connsiteY9" fmla="*/ 88793 h 315506"/>
                  <a:gd name="connsiteX10" fmla="*/ 109618 w 139140"/>
                  <a:gd name="connsiteY10" fmla="*/ 88793 h 315506"/>
                  <a:gd name="connsiteX11" fmla="*/ 109618 w 139140"/>
                  <a:gd name="connsiteY11" fmla="*/ 202158 h 315506"/>
                  <a:gd name="connsiteX12" fmla="*/ 100487 w 139140"/>
                  <a:gd name="connsiteY12" fmla="*/ 202158 h 315506"/>
                  <a:gd name="connsiteX13" fmla="*/ 92045 w 139140"/>
                  <a:gd name="connsiteY13" fmla="*/ 166249 h 315506"/>
                  <a:gd name="connsiteX14" fmla="*/ 54801 w 139140"/>
                  <a:gd name="connsiteY14" fmla="*/ 150758 h 315506"/>
                  <a:gd name="connsiteX15" fmla="*/ 54801 w 139140"/>
                  <a:gd name="connsiteY15" fmla="*/ 150758 h 315506"/>
                  <a:gd name="connsiteX16" fmla="*/ 54801 w 139140"/>
                  <a:gd name="connsiteY16" fmla="*/ 307778 h 315506"/>
                  <a:gd name="connsiteX17" fmla="*/ 73767 w 139140"/>
                  <a:gd name="connsiteY17" fmla="*/ 307778 h 315506"/>
                  <a:gd name="connsiteX18" fmla="*/ 73767 w 139140"/>
                  <a:gd name="connsiteY18" fmla="*/ 315507 h 315506"/>
                  <a:gd name="connsiteX19" fmla="*/ 0 w 139140"/>
                  <a:gd name="connsiteY19" fmla="*/ 315507 h 315506"/>
                  <a:gd name="connsiteX20" fmla="*/ 0 w 139140"/>
                  <a:gd name="connsiteY20" fmla="*/ 307778 h 315506"/>
                  <a:gd name="connsiteX21" fmla="*/ 18278 w 139140"/>
                  <a:gd name="connsiteY21" fmla="*/ 307778 h 315506"/>
                  <a:gd name="connsiteX22" fmla="*/ 18278 w 139140"/>
                  <a:gd name="connsiteY22" fmla="*/ 8520 h 315506"/>
                  <a:gd name="connsiteX23" fmla="*/ 0 w 139140"/>
                  <a:gd name="connsiteY23" fmla="*/ 8520 h 315506"/>
                  <a:gd name="connsiteX24" fmla="*/ 0 w 139140"/>
                  <a:gd name="connsiteY24" fmla="*/ 0 h 31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9140" h="315506">
                    <a:moveTo>
                      <a:pt x="139141" y="0"/>
                    </a:moveTo>
                    <a:lnTo>
                      <a:pt x="139141" y="86684"/>
                    </a:lnTo>
                    <a:lnTo>
                      <a:pt x="129994" y="86684"/>
                    </a:lnTo>
                    <a:cubicBezTo>
                      <a:pt x="130130" y="67632"/>
                      <a:pt x="125799" y="48813"/>
                      <a:pt x="117355" y="31757"/>
                    </a:cubicBezTo>
                    <a:cubicBezTo>
                      <a:pt x="101176" y="7811"/>
                      <a:pt x="74472" y="8520"/>
                      <a:pt x="54801" y="8520"/>
                    </a:cubicBezTo>
                    <a:lnTo>
                      <a:pt x="54801" y="8520"/>
                    </a:lnTo>
                    <a:lnTo>
                      <a:pt x="54801" y="142304"/>
                    </a:lnTo>
                    <a:lnTo>
                      <a:pt x="54801" y="142304"/>
                    </a:lnTo>
                    <a:cubicBezTo>
                      <a:pt x="64571" y="142053"/>
                      <a:pt x="74169" y="139652"/>
                      <a:pt x="82914" y="135267"/>
                    </a:cubicBezTo>
                    <a:cubicBezTo>
                      <a:pt x="98372" y="125379"/>
                      <a:pt x="99077" y="104977"/>
                      <a:pt x="100487" y="88793"/>
                    </a:cubicBezTo>
                    <a:lnTo>
                      <a:pt x="109618" y="88793"/>
                    </a:lnTo>
                    <a:lnTo>
                      <a:pt x="109618" y="202158"/>
                    </a:lnTo>
                    <a:lnTo>
                      <a:pt x="100487" y="202158"/>
                    </a:lnTo>
                    <a:cubicBezTo>
                      <a:pt x="100877" y="189648"/>
                      <a:pt x="97964" y="177259"/>
                      <a:pt x="92045" y="166249"/>
                    </a:cubicBezTo>
                    <a:cubicBezTo>
                      <a:pt x="83201" y="154864"/>
                      <a:pt x="69061" y="148983"/>
                      <a:pt x="54801" y="150758"/>
                    </a:cubicBezTo>
                    <a:lnTo>
                      <a:pt x="54801" y="150758"/>
                    </a:lnTo>
                    <a:lnTo>
                      <a:pt x="54801" y="307778"/>
                    </a:lnTo>
                    <a:lnTo>
                      <a:pt x="73767" y="307778"/>
                    </a:lnTo>
                    <a:lnTo>
                      <a:pt x="73767" y="315507"/>
                    </a:lnTo>
                    <a:lnTo>
                      <a:pt x="0" y="315507"/>
                    </a:lnTo>
                    <a:lnTo>
                      <a:pt x="0" y="307778"/>
                    </a:lnTo>
                    <a:lnTo>
                      <a:pt x="18278" y="307778"/>
                    </a:lnTo>
                    <a:lnTo>
                      <a:pt x="18278" y="8520"/>
                    </a:lnTo>
                    <a:lnTo>
                      <a:pt x="0" y="85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EDEFF2C-C1AB-44A9-8E1F-600DBE72F708}"/>
                  </a:ext>
                </a:extLst>
              </p:cNvPr>
              <p:cNvSpPr/>
              <p:nvPr/>
            </p:nvSpPr>
            <p:spPr>
              <a:xfrm>
                <a:off x="10613244" y="192163"/>
                <a:ext cx="1079028" cy="779492"/>
              </a:xfrm>
              <a:custGeom>
                <a:avLst/>
                <a:gdLst>
                  <a:gd name="connsiteX0" fmla="*/ 1074199 w 1079028"/>
                  <a:gd name="connsiteY0" fmla="*/ 10454 h 779492"/>
                  <a:gd name="connsiteX1" fmla="*/ 1027808 w 1079028"/>
                  <a:gd name="connsiteY1" fmla="*/ 1291 h 779492"/>
                  <a:gd name="connsiteX2" fmla="*/ 821260 w 1079028"/>
                  <a:gd name="connsiteY2" fmla="*/ 81565 h 779492"/>
                  <a:gd name="connsiteX3" fmla="*/ 533044 w 1079028"/>
                  <a:gd name="connsiteY3" fmla="*/ 256943 h 779492"/>
                  <a:gd name="connsiteX4" fmla="*/ 533044 w 1079028"/>
                  <a:gd name="connsiteY4" fmla="*/ 256943 h 779492"/>
                  <a:gd name="connsiteX5" fmla="*/ 533044 w 1079028"/>
                  <a:gd name="connsiteY5" fmla="*/ 163288 h 779492"/>
                  <a:gd name="connsiteX6" fmla="*/ 551322 w 1079028"/>
                  <a:gd name="connsiteY6" fmla="*/ 163288 h 779492"/>
                  <a:gd name="connsiteX7" fmla="*/ 551322 w 1079028"/>
                  <a:gd name="connsiteY7" fmla="*/ 154851 h 779492"/>
                  <a:gd name="connsiteX8" fmla="*/ 488768 w 1079028"/>
                  <a:gd name="connsiteY8" fmla="*/ 154851 h 779492"/>
                  <a:gd name="connsiteX9" fmla="*/ 457851 w 1079028"/>
                  <a:gd name="connsiteY9" fmla="*/ 373818 h 779492"/>
                  <a:gd name="connsiteX10" fmla="*/ 415689 w 1079028"/>
                  <a:gd name="connsiteY10" fmla="*/ 154851 h 779492"/>
                  <a:gd name="connsiteX11" fmla="*/ 352430 w 1079028"/>
                  <a:gd name="connsiteY11" fmla="*/ 154851 h 779492"/>
                  <a:gd name="connsiteX12" fmla="*/ 352430 w 1079028"/>
                  <a:gd name="connsiteY12" fmla="*/ 163288 h 779492"/>
                  <a:gd name="connsiteX13" fmla="*/ 371413 w 1079028"/>
                  <a:gd name="connsiteY13" fmla="*/ 163288 h 779492"/>
                  <a:gd name="connsiteX14" fmla="*/ 371413 w 1079028"/>
                  <a:gd name="connsiteY14" fmla="*/ 441419 h 779492"/>
                  <a:gd name="connsiteX15" fmla="*/ 371413 w 1079028"/>
                  <a:gd name="connsiteY15" fmla="*/ 441419 h 779492"/>
                  <a:gd name="connsiteX16" fmla="*/ 350332 w 1079028"/>
                  <a:gd name="connsiteY16" fmla="*/ 462546 h 779492"/>
                  <a:gd name="connsiteX17" fmla="*/ 350332 w 1079028"/>
                  <a:gd name="connsiteY17" fmla="*/ 462546 h 779492"/>
                  <a:gd name="connsiteX18" fmla="*/ 350332 w 1079028"/>
                  <a:gd name="connsiteY18" fmla="*/ 470292 h 779492"/>
                  <a:gd name="connsiteX19" fmla="*/ 401624 w 1079028"/>
                  <a:gd name="connsiteY19" fmla="*/ 470292 h 779492"/>
                  <a:gd name="connsiteX20" fmla="*/ 401624 w 1079028"/>
                  <a:gd name="connsiteY20" fmla="*/ 462546 h 779492"/>
                  <a:gd name="connsiteX21" fmla="*/ 401624 w 1079028"/>
                  <a:gd name="connsiteY21" fmla="*/ 462546 h 779492"/>
                  <a:gd name="connsiteX22" fmla="*/ 381248 w 1079028"/>
                  <a:gd name="connsiteY22" fmla="*/ 442770 h 779492"/>
                  <a:gd name="connsiteX23" fmla="*/ 381248 w 1079028"/>
                  <a:gd name="connsiteY23" fmla="*/ 442770 h 779492"/>
                  <a:gd name="connsiteX24" fmla="*/ 381248 w 1079028"/>
                  <a:gd name="connsiteY24" fmla="*/ 166815 h 779492"/>
                  <a:gd name="connsiteX25" fmla="*/ 439573 w 1079028"/>
                  <a:gd name="connsiteY25" fmla="*/ 470242 h 779492"/>
                  <a:gd name="connsiteX26" fmla="*/ 453638 w 1079028"/>
                  <a:gd name="connsiteY26" fmla="*/ 470242 h 779492"/>
                  <a:gd name="connsiteX27" fmla="*/ 496505 w 1079028"/>
                  <a:gd name="connsiteY27" fmla="*/ 166766 h 779492"/>
                  <a:gd name="connsiteX28" fmla="*/ 496505 w 1079028"/>
                  <a:gd name="connsiteY28" fmla="*/ 462546 h 779492"/>
                  <a:gd name="connsiteX29" fmla="*/ 478227 w 1079028"/>
                  <a:gd name="connsiteY29" fmla="*/ 462546 h 779492"/>
                  <a:gd name="connsiteX30" fmla="*/ 478227 w 1079028"/>
                  <a:gd name="connsiteY30" fmla="*/ 470292 h 779492"/>
                  <a:gd name="connsiteX31" fmla="*/ 551322 w 1079028"/>
                  <a:gd name="connsiteY31" fmla="*/ 470292 h 779492"/>
                  <a:gd name="connsiteX32" fmla="*/ 551322 w 1079028"/>
                  <a:gd name="connsiteY32" fmla="*/ 462546 h 779492"/>
                  <a:gd name="connsiteX33" fmla="*/ 533044 w 1079028"/>
                  <a:gd name="connsiteY33" fmla="*/ 462546 h 779492"/>
                  <a:gd name="connsiteX34" fmla="*/ 533044 w 1079028"/>
                  <a:gd name="connsiteY34" fmla="*/ 263272 h 779492"/>
                  <a:gd name="connsiteX35" fmla="*/ 533044 w 1079028"/>
                  <a:gd name="connsiteY35" fmla="*/ 263272 h 779492"/>
                  <a:gd name="connsiteX36" fmla="*/ 920288 w 1079028"/>
                  <a:gd name="connsiteY36" fmla="*/ 39360 h 779492"/>
                  <a:gd name="connsiteX37" fmla="*/ 1067822 w 1079028"/>
                  <a:gd name="connsiteY37" fmla="*/ 11904 h 779492"/>
                  <a:gd name="connsiteX38" fmla="*/ 1057987 w 1079028"/>
                  <a:gd name="connsiteY38" fmla="*/ 67540 h 779492"/>
                  <a:gd name="connsiteX39" fmla="*/ 858390 w 1079028"/>
                  <a:gd name="connsiteY39" fmla="*/ 279471 h 779492"/>
                  <a:gd name="connsiteX40" fmla="*/ 542896 w 1079028"/>
                  <a:gd name="connsiteY40" fmla="*/ 518165 h 779492"/>
                  <a:gd name="connsiteX41" fmla="*/ 218912 w 1079028"/>
                  <a:gd name="connsiteY41" fmla="*/ 711095 h 779492"/>
                  <a:gd name="connsiteX42" fmla="*/ 10889 w 1079028"/>
                  <a:gd name="connsiteY42" fmla="*/ 767423 h 779492"/>
                  <a:gd name="connsiteX43" fmla="*/ 86082 w 1079028"/>
                  <a:gd name="connsiteY43" fmla="*/ 629421 h 779492"/>
                  <a:gd name="connsiteX44" fmla="*/ 222420 w 1079028"/>
                  <a:gd name="connsiteY44" fmla="*/ 500565 h 779492"/>
                  <a:gd name="connsiteX45" fmla="*/ 222420 w 1079028"/>
                  <a:gd name="connsiteY45" fmla="*/ 500565 h 779492"/>
                  <a:gd name="connsiteX46" fmla="*/ 218207 w 1079028"/>
                  <a:gd name="connsiteY46" fmla="*/ 495621 h 779492"/>
                  <a:gd name="connsiteX47" fmla="*/ 218207 w 1079028"/>
                  <a:gd name="connsiteY47" fmla="*/ 495621 h 779492"/>
                  <a:gd name="connsiteX48" fmla="*/ 69919 w 1079028"/>
                  <a:gd name="connsiteY48" fmla="*/ 639259 h 779492"/>
                  <a:gd name="connsiteX49" fmla="*/ 5987 w 1079028"/>
                  <a:gd name="connsiteY49" fmla="*/ 772334 h 779492"/>
                  <a:gd name="connsiteX50" fmla="*/ 57985 w 1079028"/>
                  <a:gd name="connsiteY50" fmla="*/ 777278 h 779492"/>
                  <a:gd name="connsiteX51" fmla="*/ 292007 w 1079028"/>
                  <a:gd name="connsiteY51" fmla="*/ 680047 h 779492"/>
                  <a:gd name="connsiteX52" fmla="*/ 573108 w 1079028"/>
                  <a:gd name="connsiteY52" fmla="*/ 504850 h 779492"/>
                  <a:gd name="connsiteX53" fmla="*/ 859849 w 1079028"/>
                  <a:gd name="connsiteY53" fmla="*/ 283756 h 779492"/>
                  <a:gd name="connsiteX54" fmla="*/ 1021480 w 1079028"/>
                  <a:gd name="connsiteY54" fmla="*/ 126044 h 779492"/>
                  <a:gd name="connsiteX55" fmla="*/ 1074199 w 1079028"/>
                  <a:gd name="connsiteY55" fmla="*/ 10570 h 77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079028" h="779492">
                    <a:moveTo>
                      <a:pt x="1074199" y="10454"/>
                    </a:moveTo>
                    <a:cubicBezTo>
                      <a:pt x="1074199" y="10454"/>
                      <a:pt x="1065052" y="-4378"/>
                      <a:pt x="1027808" y="1291"/>
                    </a:cubicBezTo>
                    <a:cubicBezTo>
                      <a:pt x="1027808" y="1291"/>
                      <a:pt x="966663" y="4818"/>
                      <a:pt x="821260" y="81565"/>
                    </a:cubicBezTo>
                    <a:cubicBezTo>
                      <a:pt x="722004" y="134566"/>
                      <a:pt x="625783" y="193117"/>
                      <a:pt x="533044" y="256943"/>
                    </a:cubicBezTo>
                    <a:lnTo>
                      <a:pt x="533044" y="256943"/>
                    </a:lnTo>
                    <a:lnTo>
                      <a:pt x="533044" y="163288"/>
                    </a:lnTo>
                    <a:lnTo>
                      <a:pt x="551322" y="163288"/>
                    </a:lnTo>
                    <a:lnTo>
                      <a:pt x="551322" y="154851"/>
                    </a:lnTo>
                    <a:lnTo>
                      <a:pt x="488768" y="154851"/>
                    </a:lnTo>
                    <a:lnTo>
                      <a:pt x="457851" y="373818"/>
                    </a:lnTo>
                    <a:lnTo>
                      <a:pt x="415689" y="154851"/>
                    </a:lnTo>
                    <a:lnTo>
                      <a:pt x="352430" y="154851"/>
                    </a:lnTo>
                    <a:lnTo>
                      <a:pt x="352430" y="163288"/>
                    </a:lnTo>
                    <a:lnTo>
                      <a:pt x="371413" y="163288"/>
                    </a:lnTo>
                    <a:lnTo>
                      <a:pt x="371413" y="441419"/>
                    </a:lnTo>
                    <a:lnTo>
                      <a:pt x="371413" y="441419"/>
                    </a:lnTo>
                    <a:cubicBezTo>
                      <a:pt x="371413" y="461837"/>
                      <a:pt x="367905" y="462546"/>
                      <a:pt x="350332" y="462546"/>
                    </a:cubicBezTo>
                    <a:lnTo>
                      <a:pt x="350332" y="462546"/>
                    </a:lnTo>
                    <a:lnTo>
                      <a:pt x="350332" y="470292"/>
                    </a:lnTo>
                    <a:lnTo>
                      <a:pt x="401624" y="470292"/>
                    </a:lnTo>
                    <a:lnTo>
                      <a:pt x="401624" y="462546"/>
                    </a:lnTo>
                    <a:lnTo>
                      <a:pt x="401624" y="462546"/>
                    </a:lnTo>
                    <a:cubicBezTo>
                      <a:pt x="383363" y="462546"/>
                      <a:pt x="381248" y="461837"/>
                      <a:pt x="381248" y="442770"/>
                    </a:cubicBezTo>
                    <a:lnTo>
                      <a:pt x="381248" y="442770"/>
                    </a:lnTo>
                    <a:lnTo>
                      <a:pt x="381248" y="166815"/>
                    </a:lnTo>
                    <a:lnTo>
                      <a:pt x="439573" y="470242"/>
                    </a:lnTo>
                    <a:lnTo>
                      <a:pt x="453638" y="470242"/>
                    </a:lnTo>
                    <a:lnTo>
                      <a:pt x="496505" y="166766"/>
                    </a:lnTo>
                    <a:lnTo>
                      <a:pt x="496505" y="462546"/>
                    </a:lnTo>
                    <a:lnTo>
                      <a:pt x="478227" y="462546"/>
                    </a:lnTo>
                    <a:lnTo>
                      <a:pt x="478227" y="470292"/>
                    </a:lnTo>
                    <a:lnTo>
                      <a:pt x="551322" y="470292"/>
                    </a:lnTo>
                    <a:lnTo>
                      <a:pt x="551322" y="462546"/>
                    </a:lnTo>
                    <a:lnTo>
                      <a:pt x="533044" y="462546"/>
                    </a:lnTo>
                    <a:lnTo>
                      <a:pt x="533044" y="263272"/>
                    </a:lnTo>
                    <a:lnTo>
                      <a:pt x="533044" y="263272"/>
                    </a:lnTo>
                    <a:cubicBezTo>
                      <a:pt x="552027" y="249906"/>
                      <a:pt x="749428" y="113305"/>
                      <a:pt x="920288" y="39360"/>
                    </a:cubicBezTo>
                    <a:cubicBezTo>
                      <a:pt x="920288" y="39360"/>
                      <a:pt x="1037643" y="-13376"/>
                      <a:pt x="1067822" y="11904"/>
                    </a:cubicBezTo>
                    <a:cubicBezTo>
                      <a:pt x="1067822" y="11904"/>
                      <a:pt x="1083986" y="23885"/>
                      <a:pt x="1057987" y="67540"/>
                    </a:cubicBezTo>
                    <a:cubicBezTo>
                      <a:pt x="1057987" y="67540"/>
                      <a:pt x="1019333" y="140052"/>
                      <a:pt x="858390" y="279471"/>
                    </a:cubicBezTo>
                    <a:cubicBezTo>
                      <a:pt x="757417" y="364488"/>
                      <a:pt x="652111" y="444159"/>
                      <a:pt x="542896" y="518165"/>
                    </a:cubicBezTo>
                    <a:cubicBezTo>
                      <a:pt x="439432" y="589873"/>
                      <a:pt x="331182" y="654335"/>
                      <a:pt x="218912" y="711095"/>
                    </a:cubicBezTo>
                    <a:cubicBezTo>
                      <a:pt x="218912" y="711095"/>
                      <a:pt x="50936" y="798438"/>
                      <a:pt x="10889" y="767423"/>
                    </a:cubicBezTo>
                    <a:cubicBezTo>
                      <a:pt x="10889" y="767423"/>
                      <a:pt x="-22847" y="747647"/>
                      <a:pt x="86082" y="629421"/>
                    </a:cubicBezTo>
                    <a:cubicBezTo>
                      <a:pt x="129245" y="584091"/>
                      <a:pt x="174753" y="541079"/>
                      <a:pt x="222420" y="500565"/>
                    </a:cubicBezTo>
                    <a:lnTo>
                      <a:pt x="222420" y="500565"/>
                    </a:lnTo>
                    <a:lnTo>
                      <a:pt x="218207" y="495621"/>
                    </a:lnTo>
                    <a:lnTo>
                      <a:pt x="218207" y="495621"/>
                    </a:lnTo>
                    <a:cubicBezTo>
                      <a:pt x="165939" y="540446"/>
                      <a:pt x="116418" y="588414"/>
                      <a:pt x="69919" y="639259"/>
                    </a:cubicBezTo>
                    <a:cubicBezTo>
                      <a:pt x="69919" y="639259"/>
                      <a:pt x="-24257" y="741434"/>
                      <a:pt x="5987" y="772334"/>
                    </a:cubicBezTo>
                    <a:cubicBezTo>
                      <a:pt x="5987" y="772334"/>
                      <a:pt x="17216" y="784315"/>
                      <a:pt x="57985" y="777278"/>
                    </a:cubicBezTo>
                    <a:cubicBezTo>
                      <a:pt x="57985" y="777278"/>
                      <a:pt x="129670" y="769533"/>
                      <a:pt x="292007" y="680047"/>
                    </a:cubicBezTo>
                    <a:cubicBezTo>
                      <a:pt x="388958" y="627092"/>
                      <a:pt x="482812" y="568597"/>
                      <a:pt x="573108" y="504850"/>
                    </a:cubicBezTo>
                    <a:cubicBezTo>
                      <a:pt x="573108" y="504850"/>
                      <a:pt x="735395" y="392902"/>
                      <a:pt x="859849" y="283756"/>
                    </a:cubicBezTo>
                    <a:cubicBezTo>
                      <a:pt x="918133" y="235950"/>
                      <a:pt x="972209" y="183184"/>
                      <a:pt x="1021480" y="126044"/>
                    </a:cubicBezTo>
                    <a:cubicBezTo>
                      <a:pt x="1021480" y="126044"/>
                      <a:pt x="1098788" y="42244"/>
                      <a:pt x="1074199" y="1057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72472E1-A9F2-4757-BBE1-4EEDC6537220}"/>
                  </a:ext>
                </a:extLst>
              </p:cNvPr>
              <p:cNvSpPr/>
              <p:nvPr/>
            </p:nvSpPr>
            <p:spPr>
              <a:xfrm>
                <a:off x="11229924" y="347639"/>
                <a:ext cx="49194" cy="157794"/>
              </a:xfrm>
              <a:custGeom>
                <a:avLst/>
                <a:gdLst>
                  <a:gd name="connsiteX0" fmla="*/ 23901 w 49194"/>
                  <a:gd name="connsiteY0" fmla="*/ 80339 h 157794"/>
                  <a:gd name="connsiteX1" fmla="*/ 49194 w 49194"/>
                  <a:gd name="connsiteY1" fmla="*/ 80339 h 157794"/>
                  <a:gd name="connsiteX2" fmla="*/ 49194 w 49194"/>
                  <a:gd name="connsiteY2" fmla="*/ 152851 h 157794"/>
                  <a:gd name="connsiteX3" fmla="*/ 26704 w 49194"/>
                  <a:gd name="connsiteY3" fmla="*/ 157795 h 157794"/>
                  <a:gd name="connsiteX4" fmla="*/ 0 w 49194"/>
                  <a:gd name="connsiteY4" fmla="*/ 130339 h 157794"/>
                  <a:gd name="connsiteX5" fmla="*/ 0 w 49194"/>
                  <a:gd name="connsiteY5" fmla="*/ 24720 h 157794"/>
                  <a:gd name="connsiteX6" fmla="*/ 24589 w 49194"/>
                  <a:gd name="connsiteY6" fmla="*/ 0 h 157794"/>
                  <a:gd name="connsiteX7" fmla="*/ 49178 w 49194"/>
                  <a:gd name="connsiteY7" fmla="*/ 24720 h 157794"/>
                  <a:gd name="connsiteX8" fmla="*/ 49178 w 49194"/>
                  <a:gd name="connsiteY8" fmla="*/ 41612 h 157794"/>
                  <a:gd name="connsiteX9" fmla="*/ 35130 w 49194"/>
                  <a:gd name="connsiteY9" fmla="*/ 41612 h 157794"/>
                  <a:gd name="connsiteX10" fmla="*/ 35130 w 49194"/>
                  <a:gd name="connsiteY10" fmla="*/ 26121 h 157794"/>
                  <a:gd name="connsiteX11" fmla="*/ 24589 w 49194"/>
                  <a:gd name="connsiteY11" fmla="*/ 12047 h 157794"/>
                  <a:gd name="connsiteX12" fmla="*/ 14049 w 49194"/>
                  <a:gd name="connsiteY12" fmla="*/ 26121 h 157794"/>
                  <a:gd name="connsiteX13" fmla="*/ 14049 w 49194"/>
                  <a:gd name="connsiteY13" fmla="*/ 130339 h 157794"/>
                  <a:gd name="connsiteX14" fmla="*/ 25294 w 49194"/>
                  <a:gd name="connsiteY14" fmla="*/ 145830 h 157794"/>
                  <a:gd name="connsiteX15" fmla="*/ 35130 w 49194"/>
                  <a:gd name="connsiteY15" fmla="*/ 143704 h 157794"/>
                  <a:gd name="connsiteX16" fmla="*/ 35130 w 49194"/>
                  <a:gd name="connsiteY16" fmla="*/ 92287 h 157794"/>
                  <a:gd name="connsiteX17" fmla="*/ 23884 w 49194"/>
                  <a:gd name="connsiteY17" fmla="*/ 92287 h 15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194" h="157794">
                    <a:moveTo>
                      <a:pt x="23901" y="80339"/>
                    </a:moveTo>
                    <a:lnTo>
                      <a:pt x="49194" y="80339"/>
                    </a:lnTo>
                    <a:lnTo>
                      <a:pt x="49194" y="152851"/>
                    </a:lnTo>
                    <a:cubicBezTo>
                      <a:pt x="42050" y="155834"/>
                      <a:pt x="34434" y="157508"/>
                      <a:pt x="26704" y="157795"/>
                    </a:cubicBezTo>
                    <a:cubicBezTo>
                      <a:pt x="7032" y="157795"/>
                      <a:pt x="0" y="148632"/>
                      <a:pt x="0" y="130339"/>
                    </a:cubicBezTo>
                    <a:lnTo>
                      <a:pt x="0" y="24720"/>
                    </a:lnTo>
                    <a:cubicBezTo>
                      <a:pt x="0" y="11068"/>
                      <a:pt x="11009" y="0"/>
                      <a:pt x="24589" y="0"/>
                    </a:cubicBezTo>
                    <a:cubicBezTo>
                      <a:pt x="38169" y="0"/>
                      <a:pt x="49178" y="11068"/>
                      <a:pt x="49178" y="24720"/>
                    </a:cubicBezTo>
                    <a:lnTo>
                      <a:pt x="49178" y="41612"/>
                    </a:lnTo>
                    <a:lnTo>
                      <a:pt x="35130" y="41612"/>
                    </a:lnTo>
                    <a:lnTo>
                      <a:pt x="35130" y="26121"/>
                    </a:lnTo>
                    <a:cubicBezTo>
                      <a:pt x="35130" y="17666"/>
                      <a:pt x="33015" y="12047"/>
                      <a:pt x="24589" y="12047"/>
                    </a:cubicBezTo>
                    <a:cubicBezTo>
                      <a:pt x="16852" y="12047"/>
                      <a:pt x="14049" y="17666"/>
                      <a:pt x="14049" y="26121"/>
                    </a:cubicBezTo>
                    <a:lnTo>
                      <a:pt x="14049" y="130339"/>
                    </a:lnTo>
                    <a:cubicBezTo>
                      <a:pt x="14049" y="143012"/>
                      <a:pt x="20360" y="145830"/>
                      <a:pt x="25294" y="145830"/>
                    </a:cubicBezTo>
                    <a:cubicBezTo>
                      <a:pt x="28705" y="146044"/>
                      <a:pt x="32108" y="145309"/>
                      <a:pt x="35130" y="143704"/>
                    </a:cubicBezTo>
                    <a:lnTo>
                      <a:pt x="35130" y="92287"/>
                    </a:lnTo>
                    <a:lnTo>
                      <a:pt x="23884" y="92287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2E83963-CEBC-4130-B0D5-65FFC918B9AC}"/>
                  </a:ext>
                </a:extLst>
              </p:cNvPr>
              <p:cNvSpPr/>
              <p:nvPr/>
            </p:nvSpPr>
            <p:spPr>
              <a:xfrm>
                <a:off x="11331837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EA3504D-9A82-4332-9EB1-466BAB26EE16}"/>
                  </a:ext>
                </a:extLst>
              </p:cNvPr>
              <p:cNvSpPr/>
              <p:nvPr/>
            </p:nvSpPr>
            <p:spPr>
              <a:xfrm>
                <a:off x="11394237" y="385581"/>
                <a:ext cx="44628" cy="119998"/>
              </a:xfrm>
              <a:custGeom>
                <a:avLst/>
                <a:gdLst>
                  <a:gd name="connsiteX0" fmla="*/ 138 w 44628"/>
                  <a:gd name="connsiteY0" fmla="*/ 22688 h 119998"/>
                  <a:gd name="connsiteX1" fmla="*/ 17891 w 44628"/>
                  <a:gd name="connsiteY1" fmla="*/ 137 h 119998"/>
                  <a:gd name="connsiteX2" fmla="*/ 22628 w 44628"/>
                  <a:gd name="connsiteY2" fmla="*/ 144 h 119998"/>
                  <a:gd name="connsiteX3" fmla="*/ 44490 w 44628"/>
                  <a:gd name="connsiteY3" fmla="*/ 17439 h 119998"/>
                  <a:gd name="connsiteX4" fmla="*/ 44414 w 44628"/>
                  <a:gd name="connsiteY4" fmla="*/ 22688 h 119998"/>
                  <a:gd name="connsiteX5" fmla="*/ 44414 w 44628"/>
                  <a:gd name="connsiteY5" fmla="*/ 97325 h 119998"/>
                  <a:gd name="connsiteX6" fmla="*/ 27830 w 44628"/>
                  <a:gd name="connsiteY6" fmla="*/ 119779 h 119998"/>
                  <a:gd name="connsiteX7" fmla="*/ 22628 w 44628"/>
                  <a:gd name="connsiteY7" fmla="*/ 119853 h 119998"/>
                  <a:gd name="connsiteX8" fmla="*/ 146 w 44628"/>
                  <a:gd name="connsiteY8" fmla="*/ 102068 h 119998"/>
                  <a:gd name="connsiteX9" fmla="*/ 138 w 44628"/>
                  <a:gd name="connsiteY9" fmla="*/ 97325 h 119998"/>
                  <a:gd name="connsiteX10" fmla="*/ 31071 w 44628"/>
                  <a:gd name="connsiteY10" fmla="*/ 22688 h 119998"/>
                  <a:gd name="connsiteX11" fmla="*/ 22628 w 44628"/>
                  <a:gd name="connsiteY11" fmla="*/ 10707 h 119998"/>
                  <a:gd name="connsiteX12" fmla="*/ 13498 w 44628"/>
                  <a:gd name="connsiteY12" fmla="*/ 22688 h 119998"/>
                  <a:gd name="connsiteX13" fmla="*/ 13498 w 44628"/>
                  <a:gd name="connsiteY13" fmla="*/ 97325 h 119998"/>
                  <a:gd name="connsiteX14" fmla="*/ 22628 w 44628"/>
                  <a:gd name="connsiteY14" fmla="*/ 109290 h 119998"/>
                  <a:gd name="connsiteX15" fmla="*/ 31071 w 44628"/>
                  <a:gd name="connsiteY15" fmla="*/ 97325 h 1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28" h="119998">
                    <a:moveTo>
                      <a:pt x="138" y="22688"/>
                    </a:moveTo>
                    <a:cubicBezTo>
                      <a:pt x="-1154" y="11533"/>
                      <a:pt x="6795" y="1436"/>
                      <a:pt x="17891" y="137"/>
                    </a:cubicBezTo>
                    <a:cubicBezTo>
                      <a:pt x="19465" y="-48"/>
                      <a:pt x="21055" y="-46"/>
                      <a:pt x="22628" y="144"/>
                    </a:cubicBezTo>
                    <a:cubicBezTo>
                      <a:pt x="33416" y="-1148"/>
                      <a:pt x="43204" y="6594"/>
                      <a:pt x="44490" y="17439"/>
                    </a:cubicBezTo>
                    <a:cubicBezTo>
                      <a:pt x="44696" y="19184"/>
                      <a:pt x="44672" y="20949"/>
                      <a:pt x="44414" y="22688"/>
                    </a:cubicBezTo>
                    <a:lnTo>
                      <a:pt x="44414" y="97325"/>
                    </a:lnTo>
                    <a:cubicBezTo>
                      <a:pt x="46003" y="108129"/>
                      <a:pt x="38577" y="118182"/>
                      <a:pt x="27830" y="119779"/>
                    </a:cubicBezTo>
                    <a:cubicBezTo>
                      <a:pt x="26107" y="120036"/>
                      <a:pt x="24358" y="120061"/>
                      <a:pt x="22628" y="119853"/>
                    </a:cubicBezTo>
                    <a:cubicBezTo>
                      <a:pt x="11535" y="121183"/>
                      <a:pt x="1469" y="113222"/>
                      <a:pt x="146" y="102068"/>
                    </a:cubicBezTo>
                    <a:cubicBezTo>
                      <a:pt x="-41" y="100493"/>
                      <a:pt x="-44" y="98901"/>
                      <a:pt x="138" y="97325"/>
                    </a:cubicBezTo>
                    <a:close/>
                    <a:moveTo>
                      <a:pt x="31071" y="22688"/>
                    </a:moveTo>
                    <a:cubicBezTo>
                      <a:pt x="31071" y="14234"/>
                      <a:pt x="27546" y="10707"/>
                      <a:pt x="22628" y="10707"/>
                    </a:cubicBezTo>
                    <a:cubicBezTo>
                      <a:pt x="17006" y="10707"/>
                      <a:pt x="13498" y="14234"/>
                      <a:pt x="13498" y="22688"/>
                    </a:cubicBezTo>
                    <a:lnTo>
                      <a:pt x="13498" y="97325"/>
                    </a:lnTo>
                    <a:cubicBezTo>
                      <a:pt x="13498" y="105763"/>
                      <a:pt x="17006" y="109290"/>
                      <a:pt x="22628" y="109290"/>
                    </a:cubicBezTo>
                    <a:cubicBezTo>
                      <a:pt x="27546" y="109290"/>
                      <a:pt x="31071" y="105763"/>
                      <a:pt x="31071" y="9732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08A5B69-840A-40F3-B9B1-66F954512FC7}"/>
                  </a:ext>
                </a:extLst>
              </p:cNvPr>
              <p:cNvSpPr/>
              <p:nvPr/>
            </p:nvSpPr>
            <p:spPr>
              <a:xfrm>
                <a:off x="11487141" y="349123"/>
                <a:ext cx="44379" cy="156311"/>
              </a:xfrm>
              <a:custGeom>
                <a:avLst/>
                <a:gdLst>
                  <a:gd name="connsiteX0" fmla="*/ 0 w 44379"/>
                  <a:gd name="connsiteY0" fmla="*/ 0 h 156311"/>
                  <a:gd name="connsiteX1" fmla="*/ 13360 w 44379"/>
                  <a:gd name="connsiteY1" fmla="*/ 0 h 156311"/>
                  <a:gd name="connsiteX2" fmla="*/ 13360 w 44379"/>
                  <a:gd name="connsiteY2" fmla="*/ 45056 h 156311"/>
                  <a:gd name="connsiteX3" fmla="*/ 13360 w 44379"/>
                  <a:gd name="connsiteY3" fmla="*/ 45056 h 156311"/>
                  <a:gd name="connsiteX4" fmla="*/ 19688 w 44379"/>
                  <a:gd name="connsiteY4" fmla="*/ 38728 h 156311"/>
                  <a:gd name="connsiteX5" fmla="*/ 28818 w 44379"/>
                  <a:gd name="connsiteY5" fmla="*/ 36602 h 156311"/>
                  <a:gd name="connsiteX6" fmla="*/ 44359 w 44379"/>
                  <a:gd name="connsiteY6" fmla="*/ 53896 h 156311"/>
                  <a:gd name="connsiteX7" fmla="*/ 44277 w 44379"/>
                  <a:gd name="connsiteY7" fmla="*/ 54911 h 156311"/>
                  <a:gd name="connsiteX8" fmla="*/ 44277 w 44379"/>
                  <a:gd name="connsiteY8" fmla="*/ 133783 h 156311"/>
                  <a:gd name="connsiteX9" fmla="*/ 26704 w 44379"/>
                  <a:gd name="connsiteY9" fmla="*/ 156311 h 156311"/>
                  <a:gd name="connsiteX10" fmla="*/ 12655 w 44379"/>
                  <a:gd name="connsiteY10" fmla="*/ 147857 h 156311"/>
                  <a:gd name="connsiteX11" fmla="*/ 11967 w 44379"/>
                  <a:gd name="connsiteY11" fmla="*/ 147857 h 156311"/>
                  <a:gd name="connsiteX12" fmla="*/ 11967 w 44379"/>
                  <a:gd name="connsiteY12" fmla="*/ 154894 h 156311"/>
                  <a:gd name="connsiteX13" fmla="*/ 0 w 44379"/>
                  <a:gd name="connsiteY13" fmla="*/ 154894 h 156311"/>
                  <a:gd name="connsiteX14" fmla="*/ 30933 w 44379"/>
                  <a:gd name="connsiteY14" fmla="*/ 61964 h 156311"/>
                  <a:gd name="connsiteX15" fmla="*/ 22491 w 44379"/>
                  <a:gd name="connsiteY15" fmla="*/ 48583 h 156311"/>
                  <a:gd name="connsiteX16" fmla="*/ 13360 w 44379"/>
                  <a:gd name="connsiteY16" fmla="*/ 61256 h 156311"/>
                  <a:gd name="connsiteX17" fmla="*/ 13360 w 44379"/>
                  <a:gd name="connsiteY17" fmla="*/ 132366 h 156311"/>
                  <a:gd name="connsiteX18" fmla="*/ 23196 w 44379"/>
                  <a:gd name="connsiteY18" fmla="*/ 145748 h 156311"/>
                  <a:gd name="connsiteX19" fmla="*/ 30933 w 44379"/>
                  <a:gd name="connsiteY19" fmla="*/ 133075 h 15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379" h="156311">
                    <a:moveTo>
                      <a:pt x="0" y="0"/>
                    </a:moveTo>
                    <a:lnTo>
                      <a:pt x="13360" y="0"/>
                    </a:lnTo>
                    <a:lnTo>
                      <a:pt x="13360" y="45056"/>
                    </a:lnTo>
                    <a:lnTo>
                      <a:pt x="13360" y="45056"/>
                    </a:lnTo>
                    <a:cubicBezTo>
                      <a:pt x="15094" y="42599"/>
                      <a:pt x="17234" y="40458"/>
                      <a:pt x="19688" y="38728"/>
                    </a:cubicBezTo>
                    <a:cubicBezTo>
                      <a:pt x="22512" y="37279"/>
                      <a:pt x="25648" y="36549"/>
                      <a:pt x="28818" y="36602"/>
                    </a:cubicBezTo>
                    <a:cubicBezTo>
                      <a:pt x="37860" y="37063"/>
                      <a:pt x="44818" y="44805"/>
                      <a:pt x="44359" y="53896"/>
                    </a:cubicBezTo>
                    <a:cubicBezTo>
                      <a:pt x="44342" y="54235"/>
                      <a:pt x="44314" y="54573"/>
                      <a:pt x="44277" y="54911"/>
                    </a:cubicBezTo>
                    <a:lnTo>
                      <a:pt x="44277" y="133783"/>
                    </a:lnTo>
                    <a:cubicBezTo>
                      <a:pt x="44277" y="151384"/>
                      <a:pt x="35146" y="156311"/>
                      <a:pt x="26704" y="156311"/>
                    </a:cubicBezTo>
                    <a:cubicBezTo>
                      <a:pt x="20861" y="156194"/>
                      <a:pt x="15517" y="152979"/>
                      <a:pt x="12655" y="147857"/>
                    </a:cubicBezTo>
                    <a:lnTo>
                      <a:pt x="11967" y="147857"/>
                    </a:lnTo>
                    <a:lnTo>
                      <a:pt x="11967" y="154894"/>
                    </a:lnTo>
                    <a:lnTo>
                      <a:pt x="0" y="154894"/>
                    </a:lnTo>
                    <a:close/>
                    <a:moveTo>
                      <a:pt x="30933" y="61964"/>
                    </a:moveTo>
                    <a:cubicBezTo>
                      <a:pt x="30933" y="53510"/>
                      <a:pt x="28113" y="48583"/>
                      <a:pt x="22491" y="48583"/>
                    </a:cubicBezTo>
                    <a:cubicBezTo>
                      <a:pt x="16868" y="48583"/>
                      <a:pt x="13360" y="54219"/>
                      <a:pt x="13360" y="61256"/>
                    </a:cubicBezTo>
                    <a:lnTo>
                      <a:pt x="13360" y="132366"/>
                    </a:lnTo>
                    <a:cubicBezTo>
                      <a:pt x="13360" y="142254"/>
                      <a:pt x="17573" y="145748"/>
                      <a:pt x="23196" y="145748"/>
                    </a:cubicBezTo>
                    <a:cubicBezTo>
                      <a:pt x="28113" y="145748"/>
                      <a:pt x="30933" y="141529"/>
                      <a:pt x="30933" y="13307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782E68F-B335-44EE-A78E-6E1D177A33B5}"/>
                  </a:ext>
                </a:extLst>
              </p:cNvPr>
              <p:cNvSpPr/>
              <p:nvPr/>
            </p:nvSpPr>
            <p:spPr>
              <a:xfrm>
                <a:off x="11579219" y="385501"/>
                <a:ext cx="44456" cy="119933"/>
              </a:xfrm>
              <a:custGeom>
                <a:avLst/>
                <a:gdLst>
                  <a:gd name="connsiteX0" fmla="*/ 30917 w 44456"/>
                  <a:gd name="connsiteY0" fmla="*/ 20658 h 119933"/>
                  <a:gd name="connsiteX1" fmla="*/ 23179 w 44456"/>
                  <a:gd name="connsiteY1" fmla="*/ 10770 h 119933"/>
                  <a:gd name="connsiteX2" fmla="*/ 14753 w 44456"/>
                  <a:gd name="connsiteY2" fmla="*/ 22043 h 119933"/>
                  <a:gd name="connsiteX3" fmla="*/ 14753 w 44456"/>
                  <a:gd name="connsiteY3" fmla="*/ 33315 h 119933"/>
                  <a:gd name="connsiteX4" fmla="*/ 1393 w 44456"/>
                  <a:gd name="connsiteY4" fmla="*/ 33315 h 119933"/>
                  <a:gd name="connsiteX5" fmla="*/ 1393 w 44456"/>
                  <a:gd name="connsiteY5" fmla="*/ 19225 h 119933"/>
                  <a:gd name="connsiteX6" fmla="*/ 22055 w 44456"/>
                  <a:gd name="connsiteY6" fmla="*/ 49 h 119933"/>
                  <a:gd name="connsiteX7" fmla="*/ 23884 w 44456"/>
                  <a:gd name="connsiteY7" fmla="*/ 207 h 119933"/>
                  <a:gd name="connsiteX8" fmla="*/ 44254 w 44456"/>
                  <a:gd name="connsiteY8" fmla="*/ 15279 h 119933"/>
                  <a:gd name="connsiteX9" fmla="*/ 44260 w 44456"/>
                  <a:gd name="connsiteY9" fmla="*/ 20642 h 119933"/>
                  <a:gd name="connsiteX10" fmla="*/ 44260 w 44456"/>
                  <a:gd name="connsiteY10" fmla="*/ 118499 h 119933"/>
                  <a:gd name="connsiteX11" fmla="*/ 31621 w 44456"/>
                  <a:gd name="connsiteY11" fmla="*/ 118499 h 119933"/>
                  <a:gd name="connsiteX12" fmla="*/ 31621 w 44456"/>
                  <a:gd name="connsiteY12" fmla="*/ 112171 h 119933"/>
                  <a:gd name="connsiteX13" fmla="*/ 31621 w 44456"/>
                  <a:gd name="connsiteY13" fmla="*/ 112171 h 119933"/>
                  <a:gd name="connsiteX14" fmla="*/ 16163 w 44456"/>
                  <a:gd name="connsiteY14" fmla="*/ 119917 h 119933"/>
                  <a:gd name="connsiteX15" fmla="*/ 0 w 44456"/>
                  <a:gd name="connsiteY15" fmla="*/ 100141 h 119933"/>
                  <a:gd name="connsiteX16" fmla="*/ 0 w 44456"/>
                  <a:gd name="connsiteY16" fmla="*/ 68532 h 119933"/>
                  <a:gd name="connsiteX17" fmla="*/ 30917 w 44456"/>
                  <a:gd name="connsiteY17" fmla="*/ 46004 h 119933"/>
                  <a:gd name="connsiteX18" fmla="*/ 30917 w 44456"/>
                  <a:gd name="connsiteY18" fmla="*/ 57260 h 119933"/>
                  <a:gd name="connsiteX19" fmla="*/ 13344 w 44456"/>
                  <a:gd name="connsiteY19" fmla="*/ 69933 h 119933"/>
                  <a:gd name="connsiteX20" fmla="*/ 13344 w 44456"/>
                  <a:gd name="connsiteY20" fmla="*/ 95988 h 119933"/>
                  <a:gd name="connsiteX21" fmla="*/ 21786 w 44456"/>
                  <a:gd name="connsiteY21" fmla="*/ 109369 h 119933"/>
                  <a:gd name="connsiteX22" fmla="*/ 30917 w 44456"/>
                  <a:gd name="connsiteY22" fmla="*/ 97405 h 1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4456" h="119933">
                    <a:moveTo>
                      <a:pt x="30917" y="20658"/>
                    </a:moveTo>
                    <a:cubicBezTo>
                      <a:pt x="30917" y="13605"/>
                      <a:pt x="28802" y="10770"/>
                      <a:pt x="23179" y="10770"/>
                    </a:cubicBezTo>
                    <a:cubicBezTo>
                      <a:pt x="15458" y="10770"/>
                      <a:pt x="14753" y="15714"/>
                      <a:pt x="14753" y="22043"/>
                    </a:cubicBezTo>
                    <a:lnTo>
                      <a:pt x="14753" y="33315"/>
                    </a:lnTo>
                    <a:lnTo>
                      <a:pt x="1393" y="33315"/>
                    </a:lnTo>
                    <a:lnTo>
                      <a:pt x="1393" y="19225"/>
                    </a:lnTo>
                    <a:cubicBezTo>
                      <a:pt x="1831" y="8193"/>
                      <a:pt x="11083" y="-393"/>
                      <a:pt x="22055" y="49"/>
                    </a:cubicBezTo>
                    <a:cubicBezTo>
                      <a:pt x="22668" y="73"/>
                      <a:pt x="23278" y="126"/>
                      <a:pt x="23884" y="207"/>
                    </a:cubicBezTo>
                    <a:cubicBezTo>
                      <a:pt x="33649" y="-1286"/>
                      <a:pt x="42768" y="5462"/>
                      <a:pt x="44254" y="15279"/>
                    </a:cubicBezTo>
                    <a:cubicBezTo>
                      <a:pt x="44522" y="17056"/>
                      <a:pt x="44524" y="18864"/>
                      <a:pt x="44260" y="20642"/>
                    </a:cubicBezTo>
                    <a:lnTo>
                      <a:pt x="44260" y="118499"/>
                    </a:lnTo>
                    <a:lnTo>
                      <a:pt x="31621" y="118499"/>
                    </a:lnTo>
                    <a:lnTo>
                      <a:pt x="31621" y="112171"/>
                    </a:lnTo>
                    <a:lnTo>
                      <a:pt x="31621" y="112171"/>
                    </a:lnTo>
                    <a:cubicBezTo>
                      <a:pt x="28143" y="117262"/>
                      <a:pt x="22301" y="120188"/>
                      <a:pt x="16163" y="119917"/>
                    </a:cubicBezTo>
                    <a:cubicBezTo>
                      <a:pt x="5606" y="119917"/>
                      <a:pt x="0" y="112171"/>
                      <a:pt x="0" y="100141"/>
                    </a:cubicBezTo>
                    <a:lnTo>
                      <a:pt x="0" y="68532"/>
                    </a:lnTo>
                    <a:cubicBezTo>
                      <a:pt x="0" y="54442"/>
                      <a:pt x="9836" y="46004"/>
                      <a:pt x="30917" y="46004"/>
                    </a:cubicBezTo>
                    <a:close/>
                    <a:moveTo>
                      <a:pt x="30917" y="57260"/>
                    </a:moveTo>
                    <a:cubicBezTo>
                      <a:pt x="23884" y="57260"/>
                      <a:pt x="13344" y="59370"/>
                      <a:pt x="13344" y="69933"/>
                    </a:cubicBezTo>
                    <a:lnTo>
                      <a:pt x="13344" y="95988"/>
                    </a:lnTo>
                    <a:cubicBezTo>
                      <a:pt x="13344" y="104442"/>
                      <a:pt x="14753" y="109369"/>
                      <a:pt x="21786" y="109369"/>
                    </a:cubicBezTo>
                    <a:cubicBezTo>
                      <a:pt x="27408" y="109369"/>
                      <a:pt x="30917" y="105151"/>
                      <a:pt x="30917" y="9740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FFBA1C9-02DB-4246-82F3-454BF27086CD}"/>
                  </a:ext>
                </a:extLst>
              </p:cNvPr>
              <p:cNvSpPr/>
              <p:nvPr/>
            </p:nvSpPr>
            <p:spPr>
              <a:xfrm>
                <a:off x="11672690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5187A4-256E-4176-9CB0-7E44B27A83B4}"/>
                </a:ext>
              </a:extLst>
            </p:cNvPr>
            <p:cNvSpPr/>
            <p:nvPr/>
          </p:nvSpPr>
          <p:spPr>
            <a:xfrm>
              <a:off x="11718655" y="356799"/>
              <a:ext cx="19589" cy="23536"/>
            </a:xfrm>
            <a:custGeom>
              <a:avLst/>
              <a:gdLst>
                <a:gd name="connsiteX0" fmla="*/ 0 w 19589"/>
                <a:gd name="connsiteY0" fmla="*/ 23537 h 23536"/>
                <a:gd name="connsiteX1" fmla="*/ 0 w 19589"/>
                <a:gd name="connsiteY1" fmla="*/ 20 h 23536"/>
                <a:gd name="connsiteX2" fmla="*/ 8032 w 19589"/>
                <a:gd name="connsiteY2" fmla="*/ 20 h 23536"/>
                <a:gd name="connsiteX3" fmla="*/ 13999 w 19589"/>
                <a:gd name="connsiteY3" fmla="*/ 663 h 23536"/>
                <a:gd name="connsiteX4" fmla="*/ 16950 w 19589"/>
                <a:gd name="connsiteY4" fmla="*/ 2937 h 23536"/>
                <a:gd name="connsiteX5" fmla="*/ 18032 w 19589"/>
                <a:gd name="connsiteY5" fmla="*/ 6398 h 23536"/>
                <a:gd name="connsiteX6" fmla="*/ 16212 w 19589"/>
                <a:gd name="connsiteY6" fmla="*/ 10880 h 23536"/>
                <a:gd name="connsiteX7" fmla="*/ 11294 w 19589"/>
                <a:gd name="connsiteY7" fmla="*/ 13023 h 23536"/>
                <a:gd name="connsiteX8" fmla="*/ 13278 w 19589"/>
                <a:gd name="connsiteY8" fmla="*/ 14275 h 23536"/>
                <a:gd name="connsiteX9" fmla="*/ 16737 w 19589"/>
                <a:gd name="connsiteY9" fmla="*/ 18939 h 23536"/>
                <a:gd name="connsiteX10" fmla="*/ 19589 w 19589"/>
                <a:gd name="connsiteY10" fmla="*/ 23537 h 23536"/>
                <a:gd name="connsiteX11" fmla="*/ 14983 w 19589"/>
                <a:gd name="connsiteY11" fmla="*/ 23537 h 23536"/>
                <a:gd name="connsiteX12" fmla="*/ 12901 w 19589"/>
                <a:gd name="connsiteY12" fmla="*/ 19829 h 23536"/>
                <a:gd name="connsiteX13" fmla="*/ 8950 w 19589"/>
                <a:gd name="connsiteY13" fmla="*/ 14357 h 23536"/>
                <a:gd name="connsiteX14" fmla="*/ 5934 w 19589"/>
                <a:gd name="connsiteY14" fmla="*/ 13550 h 23536"/>
                <a:gd name="connsiteX15" fmla="*/ 3705 w 19589"/>
                <a:gd name="connsiteY15" fmla="*/ 13550 h 23536"/>
                <a:gd name="connsiteX16" fmla="*/ 3705 w 19589"/>
                <a:gd name="connsiteY16" fmla="*/ 23537 h 23536"/>
                <a:gd name="connsiteX17" fmla="*/ 3770 w 19589"/>
                <a:gd name="connsiteY17" fmla="*/ 10353 h 23536"/>
                <a:gd name="connsiteX18" fmla="*/ 8360 w 19589"/>
                <a:gd name="connsiteY18" fmla="*/ 10353 h 23536"/>
                <a:gd name="connsiteX19" fmla="*/ 12835 w 19589"/>
                <a:gd name="connsiteY19" fmla="*/ 9364 h 23536"/>
                <a:gd name="connsiteX20" fmla="*/ 13458 w 19589"/>
                <a:gd name="connsiteY20" fmla="*/ 4898 h 23536"/>
                <a:gd name="connsiteX21" fmla="*/ 11819 w 19589"/>
                <a:gd name="connsiteY21" fmla="*/ 3662 h 23536"/>
                <a:gd name="connsiteX22" fmla="*/ 8032 w 19589"/>
                <a:gd name="connsiteY22" fmla="*/ 3250 h 23536"/>
                <a:gd name="connsiteX23" fmla="*/ 3737 w 19589"/>
                <a:gd name="connsiteY23" fmla="*/ 3250 h 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589" h="23536">
                  <a:moveTo>
                    <a:pt x="0" y="23537"/>
                  </a:moveTo>
                  <a:lnTo>
                    <a:pt x="0" y="20"/>
                  </a:lnTo>
                  <a:lnTo>
                    <a:pt x="8032" y="20"/>
                  </a:lnTo>
                  <a:cubicBezTo>
                    <a:pt x="10042" y="-71"/>
                    <a:pt x="12053" y="147"/>
                    <a:pt x="13999" y="663"/>
                  </a:cubicBezTo>
                  <a:cubicBezTo>
                    <a:pt x="15199" y="1085"/>
                    <a:pt x="16234" y="1882"/>
                    <a:pt x="16950" y="2937"/>
                  </a:cubicBezTo>
                  <a:cubicBezTo>
                    <a:pt x="17650" y="3954"/>
                    <a:pt x="18027" y="5160"/>
                    <a:pt x="18032" y="6398"/>
                  </a:cubicBezTo>
                  <a:cubicBezTo>
                    <a:pt x="18048" y="8077"/>
                    <a:pt x="17393" y="9692"/>
                    <a:pt x="16212" y="10880"/>
                  </a:cubicBezTo>
                  <a:cubicBezTo>
                    <a:pt x="14906" y="12200"/>
                    <a:pt x="13145" y="12967"/>
                    <a:pt x="11294" y="13023"/>
                  </a:cubicBezTo>
                  <a:cubicBezTo>
                    <a:pt x="12027" y="13313"/>
                    <a:pt x="12699" y="13738"/>
                    <a:pt x="13278" y="14275"/>
                  </a:cubicBezTo>
                  <a:cubicBezTo>
                    <a:pt x="14598" y="15697"/>
                    <a:pt x="15758" y="17261"/>
                    <a:pt x="16737" y="18939"/>
                  </a:cubicBezTo>
                  <a:lnTo>
                    <a:pt x="19589" y="23537"/>
                  </a:lnTo>
                  <a:lnTo>
                    <a:pt x="14983" y="23537"/>
                  </a:lnTo>
                  <a:lnTo>
                    <a:pt x="12901" y="19829"/>
                  </a:lnTo>
                  <a:cubicBezTo>
                    <a:pt x="11917" y="17784"/>
                    <a:pt x="10580" y="15931"/>
                    <a:pt x="8950" y="14357"/>
                  </a:cubicBezTo>
                  <a:cubicBezTo>
                    <a:pt x="8062" y="13758"/>
                    <a:pt x="7001" y="13474"/>
                    <a:pt x="5934" y="13550"/>
                  </a:cubicBezTo>
                  <a:lnTo>
                    <a:pt x="3705" y="13550"/>
                  </a:lnTo>
                  <a:lnTo>
                    <a:pt x="3705" y="23537"/>
                  </a:lnTo>
                  <a:close/>
                  <a:moveTo>
                    <a:pt x="3770" y="10353"/>
                  </a:moveTo>
                  <a:lnTo>
                    <a:pt x="8360" y="10353"/>
                  </a:lnTo>
                  <a:cubicBezTo>
                    <a:pt x="9919" y="10511"/>
                    <a:pt x="11486" y="10165"/>
                    <a:pt x="12835" y="9364"/>
                  </a:cubicBezTo>
                  <a:cubicBezTo>
                    <a:pt x="14183" y="8273"/>
                    <a:pt x="14455" y="6319"/>
                    <a:pt x="13458" y="4898"/>
                  </a:cubicBezTo>
                  <a:cubicBezTo>
                    <a:pt x="13057" y="4321"/>
                    <a:pt x="12483" y="3888"/>
                    <a:pt x="11819" y="3662"/>
                  </a:cubicBezTo>
                  <a:cubicBezTo>
                    <a:pt x="10588" y="3314"/>
                    <a:pt x="9309" y="3174"/>
                    <a:pt x="8032" y="3250"/>
                  </a:cubicBezTo>
                  <a:lnTo>
                    <a:pt x="3737" y="3250"/>
                  </a:lnTo>
                  <a:close/>
                </a:path>
              </a:pathLst>
            </a:custGeom>
            <a:solidFill>
              <a:schemeClr val="bg1"/>
            </a:solidFill>
            <a:ln w="16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995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ven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vent details">
            <a:extLst>
              <a:ext uri="{FF2B5EF4-FFF2-40B4-BE49-F238E27FC236}">
                <a16:creationId xmlns:a16="http://schemas.microsoft.com/office/drawing/2014/main" id="{B805FD06-0A0A-468B-846F-8615AD2BE8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14538" y="3636120"/>
            <a:ext cx="8145462" cy="757130"/>
          </a:xfrm>
          <a:prstGeom prst="rect">
            <a:avLst/>
          </a:prstGeom>
          <a:solidFill>
            <a:srgbClr val="A46781"/>
          </a:solidFill>
        </p:spPr>
        <p:txBody>
          <a:bodyPr wrap="square" lIns="274320" tIns="182880" rIns="182880" bIns="182880" anchor="t" anchorCtr="0">
            <a:spAutoFit/>
          </a:bodyPr>
          <a:lstStyle>
            <a:lvl1pPr marL="514350" indent="-514350">
              <a:spcBef>
                <a:spcPts val="0"/>
              </a:spcBef>
              <a:buFontTx/>
              <a:buNone/>
              <a:defRPr lang="en-US" b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FontTx/>
              <a:buNone/>
            </a:pPr>
            <a:r>
              <a:rPr lang="en-US" dirty="0"/>
              <a:t>Event Location and Date</a:t>
            </a:r>
          </a:p>
        </p:txBody>
      </p:sp>
      <p:sp>
        <p:nvSpPr>
          <p:cNvPr id="4" name="event name">
            <a:extLst>
              <a:ext uri="{FF2B5EF4-FFF2-40B4-BE49-F238E27FC236}">
                <a16:creationId xmlns:a16="http://schemas.microsoft.com/office/drawing/2014/main" id="{865CCD81-080E-49FD-A13D-199C2A05E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4538" y="2768190"/>
            <a:ext cx="8147304" cy="867930"/>
          </a:xfrm>
          <a:prstGeom prst="rect">
            <a:avLst/>
          </a:prstGeom>
          <a:solidFill>
            <a:srgbClr val="7B2B4E"/>
          </a:solidFill>
        </p:spPr>
        <p:txBody>
          <a:bodyPr wrap="square" lIns="274320" tIns="182880" rIns="182880" bIns="182880" anchor="b" anchorCtr="0">
            <a:spAutoFit/>
          </a:bodyPr>
          <a:lstStyle>
            <a:lvl1pPr>
              <a:defRPr lang="en-US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Event Name</a:t>
            </a:r>
          </a:p>
        </p:txBody>
      </p:sp>
    </p:spTree>
    <p:extLst>
      <p:ext uri="{BB962C8B-B14F-4D97-AF65-F5344CB8AC3E}">
        <p14:creationId xmlns:p14="http://schemas.microsoft.com/office/powerpoint/2010/main" val="395421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1693262-CEC9-4740-BAF9-CA71BC3F0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558427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tation">
            <a:extLst>
              <a:ext uri="{FF2B5EF4-FFF2-40B4-BE49-F238E27FC236}">
                <a16:creationId xmlns:a16="http://schemas.microsoft.com/office/drawing/2014/main" id="{63650AA2-DF3B-400D-AE47-1D79D264F5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rgbClr val="7A7B7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Citation</a:t>
            </a:r>
          </a:p>
        </p:txBody>
      </p:sp>
      <p:sp>
        <p:nvSpPr>
          <p:cNvPr id="8" name="content - right">
            <a:extLst>
              <a:ext uri="{FF2B5EF4-FFF2-40B4-BE49-F238E27FC236}">
                <a16:creationId xmlns:a16="http://schemas.microsoft.com/office/drawing/2014/main" id="{058DE7BD-99B0-4F4B-84F9-CE25E35980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0458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- lef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D2431F-6849-41F7-AE73-24BB83DA2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2914031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8234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4832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tation">
            <a:extLst>
              <a:ext uri="{FF2B5EF4-FFF2-40B4-BE49-F238E27FC236}">
                <a16:creationId xmlns:a16="http://schemas.microsoft.com/office/drawing/2014/main" id="{63650AA2-DF3B-400D-AE47-1D79D264F5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rgbClr val="7A7B7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Citation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1" y="2286000"/>
            <a:ext cx="9144000" cy="173586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457200" indent="-4572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1693262-CEC9-4740-BAF9-CA71BC3F0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3277816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373B310-EFED-4053-B15B-5E7118FC54FE}"/>
              </a:ext>
            </a:extLst>
          </p:cNvPr>
          <p:cNvSpPr/>
          <p:nvPr userDrawn="1"/>
        </p:nvSpPr>
        <p:spPr>
          <a:xfrm>
            <a:off x="118533" y="1412152"/>
            <a:ext cx="2743200" cy="304800"/>
          </a:xfrm>
          <a:prstGeom prst="homePlate">
            <a:avLst/>
          </a:prstGeom>
          <a:solidFill>
            <a:srgbClr val="3B66AD"/>
          </a:solidFill>
          <a:ln>
            <a:solidFill>
              <a:srgbClr val="3B6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53FC3CC6-0AE3-4B29-B748-03F2DC0DFC8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0" y="2530294"/>
            <a:ext cx="9144000" cy="179741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342892" indent="-342892">
              <a:buClr>
                <a:schemeClr val="bg1"/>
              </a:buClr>
              <a:buFont typeface="Arial" panose="020B0604020202020204" pitchFamily="34" charset="0"/>
              <a:buChar char="•"/>
              <a:defRPr sz="28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0060" indent="-257168">
              <a:buClr>
                <a:schemeClr val="bg1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42952" indent="-257168">
              <a:buClr>
                <a:schemeClr val="bg1"/>
              </a:buClr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85843" indent="-257168">
              <a:buClr>
                <a:schemeClr val="bg1"/>
              </a:buClr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8735" indent="-257168">
              <a:buClr>
                <a:schemeClr val="bg1"/>
              </a:buClr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90496A2-EE83-4C20-8CF5-796ADDEA3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0"/>
            <a:ext cx="10160000" cy="1142999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3200" b="1" dirty="0">
                <a:solidFill>
                  <a:srgbClr val="3F3F3F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75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2749378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153D24-54F2-4585-8B3D-68CF2FD3D5FF}"/>
              </a:ext>
            </a:extLst>
          </p:cNvPr>
          <p:cNvSpPr/>
          <p:nvPr userDrawn="1"/>
        </p:nvSpPr>
        <p:spPr>
          <a:xfrm>
            <a:off x="-1" y="-1"/>
            <a:ext cx="12192000" cy="11398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/>
        </p:nvSpPr>
        <p:spPr>
          <a:xfrm>
            <a:off x="1" y="1139825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1693262-CEC9-4740-BAF9-CA71BC3F0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"/>
            <a:ext cx="10160000" cy="1139824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4A2DA6-1BB1-49A1-A576-CC19344BCB57}"/>
              </a:ext>
            </a:extLst>
          </p:cNvPr>
          <p:cNvGrpSpPr/>
          <p:nvPr userDrawn="1"/>
        </p:nvGrpSpPr>
        <p:grpSpPr>
          <a:xfrm>
            <a:off x="10613232" y="192235"/>
            <a:ext cx="1131094" cy="774553"/>
            <a:chOff x="10613232" y="192235"/>
            <a:chExt cx="1131094" cy="77455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EA9DD4-ED13-41AE-9F69-F13FDC8B8D26}"/>
                </a:ext>
              </a:extLst>
            </p:cNvPr>
            <p:cNvSpPr/>
            <p:nvPr/>
          </p:nvSpPr>
          <p:spPr>
            <a:xfrm>
              <a:off x="11707655" y="349123"/>
              <a:ext cx="39703" cy="39914"/>
            </a:xfrm>
            <a:custGeom>
              <a:avLst/>
              <a:gdLst>
                <a:gd name="connsiteX0" fmla="*/ 39703 w 39703"/>
                <a:gd name="connsiteY0" fmla="*/ 19957 h 39914"/>
                <a:gd name="connsiteX1" fmla="*/ 19852 w 39703"/>
                <a:gd name="connsiteY1" fmla="*/ 39914 h 39914"/>
                <a:gd name="connsiteX2" fmla="*/ 0 w 39703"/>
                <a:gd name="connsiteY2" fmla="*/ 19957 h 39914"/>
                <a:gd name="connsiteX3" fmla="*/ 19852 w 39703"/>
                <a:gd name="connsiteY3" fmla="*/ 0 h 39914"/>
                <a:gd name="connsiteX4" fmla="*/ 39703 w 39703"/>
                <a:gd name="connsiteY4" fmla="*/ 19957 h 3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3" h="39914">
                  <a:moveTo>
                    <a:pt x="39703" y="19957"/>
                  </a:moveTo>
                  <a:cubicBezTo>
                    <a:pt x="39703" y="30979"/>
                    <a:pt x="30815" y="39914"/>
                    <a:pt x="19852" y="39914"/>
                  </a:cubicBezTo>
                  <a:cubicBezTo>
                    <a:pt x="8888" y="39914"/>
                    <a:pt x="0" y="30979"/>
                    <a:pt x="0" y="19957"/>
                  </a:cubicBezTo>
                  <a:cubicBezTo>
                    <a:pt x="0" y="8935"/>
                    <a:pt x="8888" y="0"/>
                    <a:pt x="19852" y="0"/>
                  </a:cubicBezTo>
                  <a:cubicBezTo>
                    <a:pt x="30815" y="0"/>
                    <a:pt x="39703" y="8935"/>
                    <a:pt x="39703" y="19957"/>
                  </a:cubicBezTo>
                  <a:close/>
                </a:path>
              </a:pathLst>
            </a:custGeom>
            <a:noFill/>
            <a:ln w="34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logo">
              <a:extLst>
                <a:ext uri="{FF2B5EF4-FFF2-40B4-BE49-F238E27FC236}">
                  <a16:creationId xmlns:a16="http://schemas.microsoft.com/office/drawing/2014/main" id="{51940573-2871-4FBD-9D4F-4E38F6D60233}"/>
                </a:ext>
              </a:extLst>
            </p:cNvPr>
            <p:cNvGrpSpPr/>
            <p:nvPr/>
          </p:nvGrpSpPr>
          <p:grpSpPr>
            <a:xfrm>
              <a:off x="10613244" y="192163"/>
              <a:ext cx="1079028" cy="779492"/>
              <a:chOff x="10613244" y="192163"/>
              <a:chExt cx="1079028" cy="779492"/>
            </a:xfrm>
            <a:solidFill>
              <a:srgbClr val="FFFFFF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67510BF-FF01-4485-9C83-BCF39A8DB763}"/>
                  </a:ext>
                </a:extLst>
              </p:cNvPr>
              <p:cNvSpPr/>
              <p:nvPr/>
            </p:nvSpPr>
            <p:spPr>
              <a:xfrm>
                <a:off x="10808976" y="347639"/>
                <a:ext cx="139140" cy="315506"/>
              </a:xfrm>
              <a:custGeom>
                <a:avLst/>
                <a:gdLst>
                  <a:gd name="connsiteX0" fmla="*/ 139141 w 139140"/>
                  <a:gd name="connsiteY0" fmla="*/ 0 h 315506"/>
                  <a:gd name="connsiteX1" fmla="*/ 139141 w 139140"/>
                  <a:gd name="connsiteY1" fmla="*/ 86684 h 315506"/>
                  <a:gd name="connsiteX2" fmla="*/ 129994 w 139140"/>
                  <a:gd name="connsiteY2" fmla="*/ 86684 h 315506"/>
                  <a:gd name="connsiteX3" fmla="*/ 117355 w 139140"/>
                  <a:gd name="connsiteY3" fmla="*/ 31757 h 315506"/>
                  <a:gd name="connsiteX4" fmla="*/ 54801 w 139140"/>
                  <a:gd name="connsiteY4" fmla="*/ 8520 h 315506"/>
                  <a:gd name="connsiteX5" fmla="*/ 54801 w 139140"/>
                  <a:gd name="connsiteY5" fmla="*/ 8520 h 315506"/>
                  <a:gd name="connsiteX6" fmla="*/ 54801 w 139140"/>
                  <a:gd name="connsiteY6" fmla="*/ 142304 h 315506"/>
                  <a:gd name="connsiteX7" fmla="*/ 54801 w 139140"/>
                  <a:gd name="connsiteY7" fmla="*/ 142304 h 315506"/>
                  <a:gd name="connsiteX8" fmla="*/ 82914 w 139140"/>
                  <a:gd name="connsiteY8" fmla="*/ 135267 h 315506"/>
                  <a:gd name="connsiteX9" fmla="*/ 100487 w 139140"/>
                  <a:gd name="connsiteY9" fmla="*/ 88793 h 315506"/>
                  <a:gd name="connsiteX10" fmla="*/ 109618 w 139140"/>
                  <a:gd name="connsiteY10" fmla="*/ 88793 h 315506"/>
                  <a:gd name="connsiteX11" fmla="*/ 109618 w 139140"/>
                  <a:gd name="connsiteY11" fmla="*/ 202158 h 315506"/>
                  <a:gd name="connsiteX12" fmla="*/ 100487 w 139140"/>
                  <a:gd name="connsiteY12" fmla="*/ 202158 h 315506"/>
                  <a:gd name="connsiteX13" fmla="*/ 92045 w 139140"/>
                  <a:gd name="connsiteY13" fmla="*/ 166249 h 315506"/>
                  <a:gd name="connsiteX14" fmla="*/ 54801 w 139140"/>
                  <a:gd name="connsiteY14" fmla="*/ 150758 h 315506"/>
                  <a:gd name="connsiteX15" fmla="*/ 54801 w 139140"/>
                  <a:gd name="connsiteY15" fmla="*/ 150758 h 315506"/>
                  <a:gd name="connsiteX16" fmla="*/ 54801 w 139140"/>
                  <a:gd name="connsiteY16" fmla="*/ 307778 h 315506"/>
                  <a:gd name="connsiteX17" fmla="*/ 73767 w 139140"/>
                  <a:gd name="connsiteY17" fmla="*/ 307778 h 315506"/>
                  <a:gd name="connsiteX18" fmla="*/ 73767 w 139140"/>
                  <a:gd name="connsiteY18" fmla="*/ 315507 h 315506"/>
                  <a:gd name="connsiteX19" fmla="*/ 0 w 139140"/>
                  <a:gd name="connsiteY19" fmla="*/ 315507 h 315506"/>
                  <a:gd name="connsiteX20" fmla="*/ 0 w 139140"/>
                  <a:gd name="connsiteY20" fmla="*/ 307778 h 315506"/>
                  <a:gd name="connsiteX21" fmla="*/ 18278 w 139140"/>
                  <a:gd name="connsiteY21" fmla="*/ 307778 h 315506"/>
                  <a:gd name="connsiteX22" fmla="*/ 18278 w 139140"/>
                  <a:gd name="connsiteY22" fmla="*/ 8520 h 315506"/>
                  <a:gd name="connsiteX23" fmla="*/ 0 w 139140"/>
                  <a:gd name="connsiteY23" fmla="*/ 8520 h 315506"/>
                  <a:gd name="connsiteX24" fmla="*/ 0 w 139140"/>
                  <a:gd name="connsiteY24" fmla="*/ 0 h 31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9140" h="315506">
                    <a:moveTo>
                      <a:pt x="139141" y="0"/>
                    </a:moveTo>
                    <a:lnTo>
                      <a:pt x="139141" y="86684"/>
                    </a:lnTo>
                    <a:lnTo>
                      <a:pt x="129994" y="86684"/>
                    </a:lnTo>
                    <a:cubicBezTo>
                      <a:pt x="130130" y="67632"/>
                      <a:pt x="125799" y="48813"/>
                      <a:pt x="117355" y="31757"/>
                    </a:cubicBezTo>
                    <a:cubicBezTo>
                      <a:pt x="101176" y="7811"/>
                      <a:pt x="74472" y="8520"/>
                      <a:pt x="54801" y="8520"/>
                    </a:cubicBezTo>
                    <a:lnTo>
                      <a:pt x="54801" y="8520"/>
                    </a:lnTo>
                    <a:lnTo>
                      <a:pt x="54801" y="142304"/>
                    </a:lnTo>
                    <a:lnTo>
                      <a:pt x="54801" y="142304"/>
                    </a:lnTo>
                    <a:cubicBezTo>
                      <a:pt x="64571" y="142053"/>
                      <a:pt x="74169" y="139652"/>
                      <a:pt x="82914" y="135267"/>
                    </a:cubicBezTo>
                    <a:cubicBezTo>
                      <a:pt x="98372" y="125379"/>
                      <a:pt x="99077" y="104977"/>
                      <a:pt x="100487" y="88793"/>
                    </a:cubicBezTo>
                    <a:lnTo>
                      <a:pt x="109618" y="88793"/>
                    </a:lnTo>
                    <a:lnTo>
                      <a:pt x="109618" y="202158"/>
                    </a:lnTo>
                    <a:lnTo>
                      <a:pt x="100487" y="202158"/>
                    </a:lnTo>
                    <a:cubicBezTo>
                      <a:pt x="100877" y="189648"/>
                      <a:pt x="97964" y="177259"/>
                      <a:pt x="92045" y="166249"/>
                    </a:cubicBezTo>
                    <a:cubicBezTo>
                      <a:pt x="83201" y="154864"/>
                      <a:pt x="69061" y="148983"/>
                      <a:pt x="54801" y="150758"/>
                    </a:cubicBezTo>
                    <a:lnTo>
                      <a:pt x="54801" y="150758"/>
                    </a:lnTo>
                    <a:lnTo>
                      <a:pt x="54801" y="307778"/>
                    </a:lnTo>
                    <a:lnTo>
                      <a:pt x="73767" y="307778"/>
                    </a:lnTo>
                    <a:lnTo>
                      <a:pt x="73767" y="315507"/>
                    </a:lnTo>
                    <a:lnTo>
                      <a:pt x="0" y="315507"/>
                    </a:lnTo>
                    <a:lnTo>
                      <a:pt x="0" y="307778"/>
                    </a:lnTo>
                    <a:lnTo>
                      <a:pt x="18278" y="307778"/>
                    </a:lnTo>
                    <a:lnTo>
                      <a:pt x="18278" y="8520"/>
                    </a:lnTo>
                    <a:lnTo>
                      <a:pt x="0" y="85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8D1D69F-676B-4E3F-BE48-E6908E2D8DCE}"/>
                  </a:ext>
                </a:extLst>
              </p:cNvPr>
              <p:cNvSpPr/>
              <p:nvPr/>
            </p:nvSpPr>
            <p:spPr>
              <a:xfrm>
                <a:off x="10613244" y="192163"/>
                <a:ext cx="1079028" cy="779492"/>
              </a:xfrm>
              <a:custGeom>
                <a:avLst/>
                <a:gdLst>
                  <a:gd name="connsiteX0" fmla="*/ 1074199 w 1079028"/>
                  <a:gd name="connsiteY0" fmla="*/ 10454 h 779492"/>
                  <a:gd name="connsiteX1" fmla="*/ 1027808 w 1079028"/>
                  <a:gd name="connsiteY1" fmla="*/ 1291 h 779492"/>
                  <a:gd name="connsiteX2" fmla="*/ 821260 w 1079028"/>
                  <a:gd name="connsiteY2" fmla="*/ 81565 h 779492"/>
                  <a:gd name="connsiteX3" fmla="*/ 533044 w 1079028"/>
                  <a:gd name="connsiteY3" fmla="*/ 256943 h 779492"/>
                  <a:gd name="connsiteX4" fmla="*/ 533044 w 1079028"/>
                  <a:gd name="connsiteY4" fmla="*/ 256943 h 779492"/>
                  <a:gd name="connsiteX5" fmla="*/ 533044 w 1079028"/>
                  <a:gd name="connsiteY5" fmla="*/ 163288 h 779492"/>
                  <a:gd name="connsiteX6" fmla="*/ 551322 w 1079028"/>
                  <a:gd name="connsiteY6" fmla="*/ 163288 h 779492"/>
                  <a:gd name="connsiteX7" fmla="*/ 551322 w 1079028"/>
                  <a:gd name="connsiteY7" fmla="*/ 154851 h 779492"/>
                  <a:gd name="connsiteX8" fmla="*/ 488768 w 1079028"/>
                  <a:gd name="connsiteY8" fmla="*/ 154851 h 779492"/>
                  <a:gd name="connsiteX9" fmla="*/ 457851 w 1079028"/>
                  <a:gd name="connsiteY9" fmla="*/ 373818 h 779492"/>
                  <a:gd name="connsiteX10" fmla="*/ 415689 w 1079028"/>
                  <a:gd name="connsiteY10" fmla="*/ 154851 h 779492"/>
                  <a:gd name="connsiteX11" fmla="*/ 352430 w 1079028"/>
                  <a:gd name="connsiteY11" fmla="*/ 154851 h 779492"/>
                  <a:gd name="connsiteX12" fmla="*/ 352430 w 1079028"/>
                  <a:gd name="connsiteY12" fmla="*/ 163288 h 779492"/>
                  <a:gd name="connsiteX13" fmla="*/ 371413 w 1079028"/>
                  <a:gd name="connsiteY13" fmla="*/ 163288 h 779492"/>
                  <a:gd name="connsiteX14" fmla="*/ 371413 w 1079028"/>
                  <a:gd name="connsiteY14" fmla="*/ 441419 h 779492"/>
                  <a:gd name="connsiteX15" fmla="*/ 371413 w 1079028"/>
                  <a:gd name="connsiteY15" fmla="*/ 441419 h 779492"/>
                  <a:gd name="connsiteX16" fmla="*/ 350332 w 1079028"/>
                  <a:gd name="connsiteY16" fmla="*/ 462546 h 779492"/>
                  <a:gd name="connsiteX17" fmla="*/ 350332 w 1079028"/>
                  <a:gd name="connsiteY17" fmla="*/ 462546 h 779492"/>
                  <a:gd name="connsiteX18" fmla="*/ 350332 w 1079028"/>
                  <a:gd name="connsiteY18" fmla="*/ 470292 h 779492"/>
                  <a:gd name="connsiteX19" fmla="*/ 401624 w 1079028"/>
                  <a:gd name="connsiteY19" fmla="*/ 470292 h 779492"/>
                  <a:gd name="connsiteX20" fmla="*/ 401624 w 1079028"/>
                  <a:gd name="connsiteY20" fmla="*/ 462546 h 779492"/>
                  <a:gd name="connsiteX21" fmla="*/ 401624 w 1079028"/>
                  <a:gd name="connsiteY21" fmla="*/ 462546 h 779492"/>
                  <a:gd name="connsiteX22" fmla="*/ 381248 w 1079028"/>
                  <a:gd name="connsiteY22" fmla="*/ 442770 h 779492"/>
                  <a:gd name="connsiteX23" fmla="*/ 381248 w 1079028"/>
                  <a:gd name="connsiteY23" fmla="*/ 442770 h 779492"/>
                  <a:gd name="connsiteX24" fmla="*/ 381248 w 1079028"/>
                  <a:gd name="connsiteY24" fmla="*/ 166815 h 779492"/>
                  <a:gd name="connsiteX25" fmla="*/ 439573 w 1079028"/>
                  <a:gd name="connsiteY25" fmla="*/ 470242 h 779492"/>
                  <a:gd name="connsiteX26" fmla="*/ 453638 w 1079028"/>
                  <a:gd name="connsiteY26" fmla="*/ 470242 h 779492"/>
                  <a:gd name="connsiteX27" fmla="*/ 496505 w 1079028"/>
                  <a:gd name="connsiteY27" fmla="*/ 166766 h 779492"/>
                  <a:gd name="connsiteX28" fmla="*/ 496505 w 1079028"/>
                  <a:gd name="connsiteY28" fmla="*/ 462546 h 779492"/>
                  <a:gd name="connsiteX29" fmla="*/ 478227 w 1079028"/>
                  <a:gd name="connsiteY29" fmla="*/ 462546 h 779492"/>
                  <a:gd name="connsiteX30" fmla="*/ 478227 w 1079028"/>
                  <a:gd name="connsiteY30" fmla="*/ 470292 h 779492"/>
                  <a:gd name="connsiteX31" fmla="*/ 551322 w 1079028"/>
                  <a:gd name="connsiteY31" fmla="*/ 470292 h 779492"/>
                  <a:gd name="connsiteX32" fmla="*/ 551322 w 1079028"/>
                  <a:gd name="connsiteY32" fmla="*/ 462546 h 779492"/>
                  <a:gd name="connsiteX33" fmla="*/ 533044 w 1079028"/>
                  <a:gd name="connsiteY33" fmla="*/ 462546 h 779492"/>
                  <a:gd name="connsiteX34" fmla="*/ 533044 w 1079028"/>
                  <a:gd name="connsiteY34" fmla="*/ 263272 h 779492"/>
                  <a:gd name="connsiteX35" fmla="*/ 533044 w 1079028"/>
                  <a:gd name="connsiteY35" fmla="*/ 263272 h 779492"/>
                  <a:gd name="connsiteX36" fmla="*/ 920288 w 1079028"/>
                  <a:gd name="connsiteY36" fmla="*/ 39360 h 779492"/>
                  <a:gd name="connsiteX37" fmla="*/ 1067822 w 1079028"/>
                  <a:gd name="connsiteY37" fmla="*/ 11904 h 779492"/>
                  <a:gd name="connsiteX38" fmla="*/ 1057987 w 1079028"/>
                  <a:gd name="connsiteY38" fmla="*/ 67540 h 779492"/>
                  <a:gd name="connsiteX39" fmla="*/ 858390 w 1079028"/>
                  <a:gd name="connsiteY39" fmla="*/ 279471 h 779492"/>
                  <a:gd name="connsiteX40" fmla="*/ 542896 w 1079028"/>
                  <a:gd name="connsiteY40" fmla="*/ 518165 h 779492"/>
                  <a:gd name="connsiteX41" fmla="*/ 218912 w 1079028"/>
                  <a:gd name="connsiteY41" fmla="*/ 711095 h 779492"/>
                  <a:gd name="connsiteX42" fmla="*/ 10889 w 1079028"/>
                  <a:gd name="connsiteY42" fmla="*/ 767423 h 779492"/>
                  <a:gd name="connsiteX43" fmla="*/ 86082 w 1079028"/>
                  <a:gd name="connsiteY43" fmla="*/ 629421 h 779492"/>
                  <a:gd name="connsiteX44" fmla="*/ 222420 w 1079028"/>
                  <a:gd name="connsiteY44" fmla="*/ 500565 h 779492"/>
                  <a:gd name="connsiteX45" fmla="*/ 222420 w 1079028"/>
                  <a:gd name="connsiteY45" fmla="*/ 500565 h 779492"/>
                  <a:gd name="connsiteX46" fmla="*/ 218207 w 1079028"/>
                  <a:gd name="connsiteY46" fmla="*/ 495621 h 779492"/>
                  <a:gd name="connsiteX47" fmla="*/ 218207 w 1079028"/>
                  <a:gd name="connsiteY47" fmla="*/ 495621 h 779492"/>
                  <a:gd name="connsiteX48" fmla="*/ 69919 w 1079028"/>
                  <a:gd name="connsiteY48" fmla="*/ 639259 h 779492"/>
                  <a:gd name="connsiteX49" fmla="*/ 5987 w 1079028"/>
                  <a:gd name="connsiteY49" fmla="*/ 772334 h 779492"/>
                  <a:gd name="connsiteX50" fmla="*/ 57985 w 1079028"/>
                  <a:gd name="connsiteY50" fmla="*/ 777278 h 779492"/>
                  <a:gd name="connsiteX51" fmla="*/ 292007 w 1079028"/>
                  <a:gd name="connsiteY51" fmla="*/ 680047 h 779492"/>
                  <a:gd name="connsiteX52" fmla="*/ 573108 w 1079028"/>
                  <a:gd name="connsiteY52" fmla="*/ 504850 h 779492"/>
                  <a:gd name="connsiteX53" fmla="*/ 859849 w 1079028"/>
                  <a:gd name="connsiteY53" fmla="*/ 283756 h 779492"/>
                  <a:gd name="connsiteX54" fmla="*/ 1021480 w 1079028"/>
                  <a:gd name="connsiteY54" fmla="*/ 126044 h 779492"/>
                  <a:gd name="connsiteX55" fmla="*/ 1074199 w 1079028"/>
                  <a:gd name="connsiteY55" fmla="*/ 10570 h 77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079028" h="779492">
                    <a:moveTo>
                      <a:pt x="1074199" y="10454"/>
                    </a:moveTo>
                    <a:cubicBezTo>
                      <a:pt x="1074199" y="10454"/>
                      <a:pt x="1065052" y="-4378"/>
                      <a:pt x="1027808" y="1291"/>
                    </a:cubicBezTo>
                    <a:cubicBezTo>
                      <a:pt x="1027808" y="1291"/>
                      <a:pt x="966663" y="4818"/>
                      <a:pt x="821260" y="81565"/>
                    </a:cubicBezTo>
                    <a:cubicBezTo>
                      <a:pt x="722004" y="134566"/>
                      <a:pt x="625783" y="193117"/>
                      <a:pt x="533044" y="256943"/>
                    </a:cubicBezTo>
                    <a:lnTo>
                      <a:pt x="533044" y="256943"/>
                    </a:lnTo>
                    <a:lnTo>
                      <a:pt x="533044" y="163288"/>
                    </a:lnTo>
                    <a:lnTo>
                      <a:pt x="551322" y="163288"/>
                    </a:lnTo>
                    <a:lnTo>
                      <a:pt x="551322" y="154851"/>
                    </a:lnTo>
                    <a:lnTo>
                      <a:pt x="488768" y="154851"/>
                    </a:lnTo>
                    <a:lnTo>
                      <a:pt x="457851" y="373818"/>
                    </a:lnTo>
                    <a:lnTo>
                      <a:pt x="415689" y="154851"/>
                    </a:lnTo>
                    <a:lnTo>
                      <a:pt x="352430" y="154851"/>
                    </a:lnTo>
                    <a:lnTo>
                      <a:pt x="352430" y="163288"/>
                    </a:lnTo>
                    <a:lnTo>
                      <a:pt x="371413" y="163288"/>
                    </a:lnTo>
                    <a:lnTo>
                      <a:pt x="371413" y="441419"/>
                    </a:lnTo>
                    <a:lnTo>
                      <a:pt x="371413" y="441419"/>
                    </a:lnTo>
                    <a:cubicBezTo>
                      <a:pt x="371413" y="461837"/>
                      <a:pt x="367905" y="462546"/>
                      <a:pt x="350332" y="462546"/>
                    </a:cubicBezTo>
                    <a:lnTo>
                      <a:pt x="350332" y="462546"/>
                    </a:lnTo>
                    <a:lnTo>
                      <a:pt x="350332" y="470292"/>
                    </a:lnTo>
                    <a:lnTo>
                      <a:pt x="401624" y="470292"/>
                    </a:lnTo>
                    <a:lnTo>
                      <a:pt x="401624" y="462546"/>
                    </a:lnTo>
                    <a:lnTo>
                      <a:pt x="401624" y="462546"/>
                    </a:lnTo>
                    <a:cubicBezTo>
                      <a:pt x="383363" y="462546"/>
                      <a:pt x="381248" y="461837"/>
                      <a:pt x="381248" y="442770"/>
                    </a:cubicBezTo>
                    <a:lnTo>
                      <a:pt x="381248" y="442770"/>
                    </a:lnTo>
                    <a:lnTo>
                      <a:pt x="381248" y="166815"/>
                    </a:lnTo>
                    <a:lnTo>
                      <a:pt x="439573" y="470242"/>
                    </a:lnTo>
                    <a:lnTo>
                      <a:pt x="453638" y="470242"/>
                    </a:lnTo>
                    <a:lnTo>
                      <a:pt x="496505" y="166766"/>
                    </a:lnTo>
                    <a:lnTo>
                      <a:pt x="496505" y="462546"/>
                    </a:lnTo>
                    <a:lnTo>
                      <a:pt x="478227" y="462546"/>
                    </a:lnTo>
                    <a:lnTo>
                      <a:pt x="478227" y="470292"/>
                    </a:lnTo>
                    <a:lnTo>
                      <a:pt x="551322" y="470292"/>
                    </a:lnTo>
                    <a:lnTo>
                      <a:pt x="551322" y="462546"/>
                    </a:lnTo>
                    <a:lnTo>
                      <a:pt x="533044" y="462546"/>
                    </a:lnTo>
                    <a:lnTo>
                      <a:pt x="533044" y="263272"/>
                    </a:lnTo>
                    <a:lnTo>
                      <a:pt x="533044" y="263272"/>
                    </a:lnTo>
                    <a:cubicBezTo>
                      <a:pt x="552027" y="249906"/>
                      <a:pt x="749428" y="113305"/>
                      <a:pt x="920288" y="39360"/>
                    </a:cubicBezTo>
                    <a:cubicBezTo>
                      <a:pt x="920288" y="39360"/>
                      <a:pt x="1037643" y="-13376"/>
                      <a:pt x="1067822" y="11904"/>
                    </a:cubicBezTo>
                    <a:cubicBezTo>
                      <a:pt x="1067822" y="11904"/>
                      <a:pt x="1083986" y="23885"/>
                      <a:pt x="1057987" y="67540"/>
                    </a:cubicBezTo>
                    <a:cubicBezTo>
                      <a:pt x="1057987" y="67540"/>
                      <a:pt x="1019333" y="140052"/>
                      <a:pt x="858390" y="279471"/>
                    </a:cubicBezTo>
                    <a:cubicBezTo>
                      <a:pt x="757417" y="364488"/>
                      <a:pt x="652111" y="444159"/>
                      <a:pt x="542896" y="518165"/>
                    </a:cubicBezTo>
                    <a:cubicBezTo>
                      <a:pt x="439432" y="589873"/>
                      <a:pt x="331182" y="654335"/>
                      <a:pt x="218912" y="711095"/>
                    </a:cubicBezTo>
                    <a:cubicBezTo>
                      <a:pt x="218912" y="711095"/>
                      <a:pt x="50936" y="798438"/>
                      <a:pt x="10889" y="767423"/>
                    </a:cubicBezTo>
                    <a:cubicBezTo>
                      <a:pt x="10889" y="767423"/>
                      <a:pt x="-22847" y="747647"/>
                      <a:pt x="86082" y="629421"/>
                    </a:cubicBezTo>
                    <a:cubicBezTo>
                      <a:pt x="129245" y="584091"/>
                      <a:pt x="174753" y="541079"/>
                      <a:pt x="222420" y="500565"/>
                    </a:cubicBezTo>
                    <a:lnTo>
                      <a:pt x="222420" y="500565"/>
                    </a:lnTo>
                    <a:lnTo>
                      <a:pt x="218207" y="495621"/>
                    </a:lnTo>
                    <a:lnTo>
                      <a:pt x="218207" y="495621"/>
                    </a:lnTo>
                    <a:cubicBezTo>
                      <a:pt x="165939" y="540446"/>
                      <a:pt x="116418" y="588414"/>
                      <a:pt x="69919" y="639259"/>
                    </a:cubicBezTo>
                    <a:cubicBezTo>
                      <a:pt x="69919" y="639259"/>
                      <a:pt x="-24257" y="741434"/>
                      <a:pt x="5987" y="772334"/>
                    </a:cubicBezTo>
                    <a:cubicBezTo>
                      <a:pt x="5987" y="772334"/>
                      <a:pt x="17216" y="784315"/>
                      <a:pt x="57985" y="777278"/>
                    </a:cubicBezTo>
                    <a:cubicBezTo>
                      <a:pt x="57985" y="777278"/>
                      <a:pt x="129670" y="769533"/>
                      <a:pt x="292007" y="680047"/>
                    </a:cubicBezTo>
                    <a:cubicBezTo>
                      <a:pt x="388958" y="627092"/>
                      <a:pt x="482812" y="568597"/>
                      <a:pt x="573108" y="504850"/>
                    </a:cubicBezTo>
                    <a:cubicBezTo>
                      <a:pt x="573108" y="504850"/>
                      <a:pt x="735395" y="392902"/>
                      <a:pt x="859849" y="283756"/>
                    </a:cubicBezTo>
                    <a:cubicBezTo>
                      <a:pt x="918133" y="235950"/>
                      <a:pt x="972209" y="183184"/>
                      <a:pt x="1021480" y="126044"/>
                    </a:cubicBezTo>
                    <a:cubicBezTo>
                      <a:pt x="1021480" y="126044"/>
                      <a:pt x="1098788" y="42244"/>
                      <a:pt x="1074199" y="1057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F1AF20B-F5BC-40CE-835A-48452EAB9B4A}"/>
                  </a:ext>
                </a:extLst>
              </p:cNvPr>
              <p:cNvSpPr/>
              <p:nvPr/>
            </p:nvSpPr>
            <p:spPr>
              <a:xfrm>
                <a:off x="11229924" y="347639"/>
                <a:ext cx="49194" cy="157794"/>
              </a:xfrm>
              <a:custGeom>
                <a:avLst/>
                <a:gdLst>
                  <a:gd name="connsiteX0" fmla="*/ 23901 w 49194"/>
                  <a:gd name="connsiteY0" fmla="*/ 80339 h 157794"/>
                  <a:gd name="connsiteX1" fmla="*/ 49194 w 49194"/>
                  <a:gd name="connsiteY1" fmla="*/ 80339 h 157794"/>
                  <a:gd name="connsiteX2" fmla="*/ 49194 w 49194"/>
                  <a:gd name="connsiteY2" fmla="*/ 152851 h 157794"/>
                  <a:gd name="connsiteX3" fmla="*/ 26704 w 49194"/>
                  <a:gd name="connsiteY3" fmla="*/ 157795 h 157794"/>
                  <a:gd name="connsiteX4" fmla="*/ 0 w 49194"/>
                  <a:gd name="connsiteY4" fmla="*/ 130339 h 157794"/>
                  <a:gd name="connsiteX5" fmla="*/ 0 w 49194"/>
                  <a:gd name="connsiteY5" fmla="*/ 24720 h 157794"/>
                  <a:gd name="connsiteX6" fmla="*/ 24589 w 49194"/>
                  <a:gd name="connsiteY6" fmla="*/ 0 h 157794"/>
                  <a:gd name="connsiteX7" fmla="*/ 49178 w 49194"/>
                  <a:gd name="connsiteY7" fmla="*/ 24720 h 157794"/>
                  <a:gd name="connsiteX8" fmla="*/ 49178 w 49194"/>
                  <a:gd name="connsiteY8" fmla="*/ 41612 h 157794"/>
                  <a:gd name="connsiteX9" fmla="*/ 35130 w 49194"/>
                  <a:gd name="connsiteY9" fmla="*/ 41612 h 157794"/>
                  <a:gd name="connsiteX10" fmla="*/ 35130 w 49194"/>
                  <a:gd name="connsiteY10" fmla="*/ 26121 h 157794"/>
                  <a:gd name="connsiteX11" fmla="*/ 24589 w 49194"/>
                  <a:gd name="connsiteY11" fmla="*/ 12047 h 157794"/>
                  <a:gd name="connsiteX12" fmla="*/ 14049 w 49194"/>
                  <a:gd name="connsiteY12" fmla="*/ 26121 h 157794"/>
                  <a:gd name="connsiteX13" fmla="*/ 14049 w 49194"/>
                  <a:gd name="connsiteY13" fmla="*/ 130339 h 157794"/>
                  <a:gd name="connsiteX14" fmla="*/ 25294 w 49194"/>
                  <a:gd name="connsiteY14" fmla="*/ 145830 h 157794"/>
                  <a:gd name="connsiteX15" fmla="*/ 35130 w 49194"/>
                  <a:gd name="connsiteY15" fmla="*/ 143704 h 157794"/>
                  <a:gd name="connsiteX16" fmla="*/ 35130 w 49194"/>
                  <a:gd name="connsiteY16" fmla="*/ 92287 h 157794"/>
                  <a:gd name="connsiteX17" fmla="*/ 23884 w 49194"/>
                  <a:gd name="connsiteY17" fmla="*/ 92287 h 15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194" h="157794">
                    <a:moveTo>
                      <a:pt x="23901" y="80339"/>
                    </a:moveTo>
                    <a:lnTo>
                      <a:pt x="49194" y="80339"/>
                    </a:lnTo>
                    <a:lnTo>
                      <a:pt x="49194" y="152851"/>
                    </a:lnTo>
                    <a:cubicBezTo>
                      <a:pt x="42050" y="155834"/>
                      <a:pt x="34434" y="157508"/>
                      <a:pt x="26704" y="157795"/>
                    </a:cubicBezTo>
                    <a:cubicBezTo>
                      <a:pt x="7032" y="157795"/>
                      <a:pt x="0" y="148632"/>
                      <a:pt x="0" y="130339"/>
                    </a:cubicBezTo>
                    <a:lnTo>
                      <a:pt x="0" y="24720"/>
                    </a:lnTo>
                    <a:cubicBezTo>
                      <a:pt x="0" y="11068"/>
                      <a:pt x="11009" y="0"/>
                      <a:pt x="24589" y="0"/>
                    </a:cubicBezTo>
                    <a:cubicBezTo>
                      <a:pt x="38169" y="0"/>
                      <a:pt x="49178" y="11068"/>
                      <a:pt x="49178" y="24720"/>
                    </a:cubicBezTo>
                    <a:lnTo>
                      <a:pt x="49178" y="41612"/>
                    </a:lnTo>
                    <a:lnTo>
                      <a:pt x="35130" y="41612"/>
                    </a:lnTo>
                    <a:lnTo>
                      <a:pt x="35130" y="26121"/>
                    </a:lnTo>
                    <a:cubicBezTo>
                      <a:pt x="35130" y="17666"/>
                      <a:pt x="33015" y="12047"/>
                      <a:pt x="24589" y="12047"/>
                    </a:cubicBezTo>
                    <a:cubicBezTo>
                      <a:pt x="16852" y="12047"/>
                      <a:pt x="14049" y="17666"/>
                      <a:pt x="14049" y="26121"/>
                    </a:cubicBezTo>
                    <a:lnTo>
                      <a:pt x="14049" y="130339"/>
                    </a:lnTo>
                    <a:cubicBezTo>
                      <a:pt x="14049" y="143012"/>
                      <a:pt x="20360" y="145830"/>
                      <a:pt x="25294" y="145830"/>
                    </a:cubicBezTo>
                    <a:cubicBezTo>
                      <a:pt x="28705" y="146044"/>
                      <a:pt x="32108" y="145309"/>
                      <a:pt x="35130" y="143704"/>
                    </a:cubicBezTo>
                    <a:lnTo>
                      <a:pt x="35130" y="92287"/>
                    </a:lnTo>
                    <a:lnTo>
                      <a:pt x="23884" y="92287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3AE3DD-A86C-4CC1-80F3-5FB0CA1BDA0C}"/>
                  </a:ext>
                </a:extLst>
              </p:cNvPr>
              <p:cNvSpPr/>
              <p:nvPr/>
            </p:nvSpPr>
            <p:spPr>
              <a:xfrm>
                <a:off x="11331837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E288E0E-E5F9-494E-9D43-B986A94D86B0}"/>
                  </a:ext>
                </a:extLst>
              </p:cNvPr>
              <p:cNvSpPr/>
              <p:nvPr/>
            </p:nvSpPr>
            <p:spPr>
              <a:xfrm>
                <a:off x="11394237" y="385581"/>
                <a:ext cx="44628" cy="119998"/>
              </a:xfrm>
              <a:custGeom>
                <a:avLst/>
                <a:gdLst>
                  <a:gd name="connsiteX0" fmla="*/ 138 w 44628"/>
                  <a:gd name="connsiteY0" fmla="*/ 22688 h 119998"/>
                  <a:gd name="connsiteX1" fmla="*/ 17891 w 44628"/>
                  <a:gd name="connsiteY1" fmla="*/ 137 h 119998"/>
                  <a:gd name="connsiteX2" fmla="*/ 22628 w 44628"/>
                  <a:gd name="connsiteY2" fmla="*/ 144 h 119998"/>
                  <a:gd name="connsiteX3" fmla="*/ 44490 w 44628"/>
                  <a:gd name="connsiteY3" fmla="*/ 17439 h 119998"/>
                  <a:gd name="connsiteX4" fmla="*/ 44414 w 44628"/>
                  <a:gd name="connsiteY4" fmla="*/ 22688 h 119998"/>
                  <a:gd name="connsiteX5" fmla="*/ 44414 w 44628"/>
                  <a:gd name="connsiteY5" fmla="*/ 97325 h 119998"/>
                  <a:gd name="connsiteX6" fmla="*/ 27830 w 44628"/>
                  <a:gd name="connsiteY6" fmla="*/ 119779 h 119998"/>
                  <a:gd name="connsiteX7" fmla="*/ 22628 w 44628"/>
                  <a:gd name="connsiteY7" fmla="*/ 119853 h 119998"/>
                  <a:gd name="connsiteX8" fmla="*/ 146 w 44628"/>
                  <a:gd name="connsiteY8" fmla="*/ 102068 h 119998"/>
                  <a:gd name="connsiteX9" fmla="*/ 138 w 44628"/>
                  <a:gd name="connsiteY9" fmla="*/ 97325 h 119998"/>
                  <a:gd name="connsiteX10" fmla="*/ 31071 w 44628"/>
                  <a:gd name="connsiteY10" fmla="*/ 22688 h 119998"/>
                  <a:gd name="connsiteX11" fmla="*/ 22628 w 44628"/>
                  <a:gd name="connsiteY11" fmla="*/ 10707 h 119998"/>
                  <a:gd name="connsiteX12" fmla="*/ 13498 w 44628"/>
                  <a:gd name="connsiteY12" fmla="*/ 22688 h 119998"/>
                  <a:gd name="connsiteX13" fmla="*/ 13498 w 44628"/>
                  <a:gd name="connsiteY13" fmla="*/ 97325 h 119998"/>
                  <a:gd name="connsiteX14" fmla="*/ 22628 w 44628"/>
                  <a:gd name="connsiteY14" fmla="*/ 109290 h 119998"/>
                  <a:gd name="connsiteX15" fmla="*/ 31071 w 44628"/>
                  <a:gd name="connsiteY15" fmla="*/ 97325 h 1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28" h="119998">
                    <a:moveTo>
                      <a:pt x="138" y="22688"/>
                    </a:moveTo>
                    <a:cubicBezTo>
                      <a:pt x="-1154" y="11533"/>
                      <a:pt x="6795" y="1436"/>
                      <a:pt x="17891" y="137"/>
                    </a:cubicBezTo>
                    <a:cubicBezTo>
                      <a:pt x="19465" y="-48"/>
                      <a:pt x="21055" y="-46"/>
                      <a:pt x="22628" y="144"/>
                    </a:cubicBezTo>
                    <a:cubicBezTo>
                      <a:pt x="33416" y="-1148"/>
                      <a:pt x="43204" y="6594"/>
                      <a:pt x="44490" y="17439"/>
                    </a:cubicBezTo>
                    <a:cubicBezTo>
                      <a:pt x="44696" y="19184"/>
                      <a:pt x="44672" y="20949"/>
                      <a:pt x="44414" y="22688"/>
                    </a:cubicBezTo>
                    <a:lnTo>
                      <a:pt x="44414" y="97325"/>
                    </a:lnTo>
                    <a:cubicBezTo>
                      <a:pt x="46003" y="108129"/>
                      <a:pt x="38577" y="118182"/>
                      <a:pt x="27830" y="119779"/>
                    </a:cubicBezTo>
                    <a:cubicBezTo>
                      <a:pt x="26107" y="120036"/>
                      <a:pt x="24358" y="120061"/>
                      <a:pt x="22628" y="119853"/>
                    </a:cubicBezTo>
                    <a:cubicBezTo>
                      <a:pt x="11535" y="121183"/>
                      <a:pt x="1469" y="113222"/>
                      <a:pt x="146" y="102068"/>
                    </a:cubicBezTo>
                    <a:cubicBezTo>
                      <a:pt x="-41" y="100493"/>
                      <a:pt x="-44" y="98901"/>
                      <a:pt x="138" y="97325"/>
                    </a:cubicBezTo>
                    <a:close/>
                    <a:moveTo>
                      <a:pt x="31071" y="22688"/>
                    </a:moveTo>
                    <a:cubicBezTo>
                      <a:pt x="31071" y="14234"/>
                      <a:pt x="27546" y="10707"/>
                      <a:pt x="22628" y="10707"/>
                    </a:cubicBezTo>
                    <a:cubicBezTo>
                      <a:pt x="17006" y="10707"/>
                      <a:pt x="13498" y="14234"/>
                      <a:pt x="13498" y="22688"/>
                    </a:cubicBezTo>
                    <a:lnTo>
                      <a:pt x="13498" y="97325"/>
                    </a:lnTo>
                    <a:cubicBezTo>
                      <a:pt x="13498" y="105763"/>
                      <a:pt x="17006" y="109290"/>
                      <a:pt x="22628" y="109290"/>
                    </a:cubicBezTo>
                    <a:cubicBezTo>
                      <a:pt x="27546" y="109290"/>
                      <a:pt x="31071" y="105763"/>
                      <a:pt x="31071" y="9732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CE2CBCD-39FA-4040-B696-DDE04AE99A50}"/>
                  </a:ext>
                </a:extLst>
              </p:cNvPr>
              <p:cNvSpPr/>
              <p:nvPr/>
            </p:nvSpPr>
            <p:spPr>
              <a:xfrm>
                <a:off x="11487141" y="349123"/>
                <a:ext cx="44379" cy="156311"/>
              </a:xfrm>
              <a:custGeom>
                <a:avLst/>
                <a:gdLst>
                  <a:gd name="connsiteX0" fmla="*/ 0 w 44379"/>
                  <a:gd name="connsiteY0" fmla="*/ 0 h 156311"/>
                  <a:gd name="connsiteX1" fmla="*/ 13360 w 44379"/>
                  <a:gd name="connsiteY1" fmla="*/ 0 h 156311"/>
                  <a:gd name="connsiteX2" fmla="*/ 13360 w 44379"/>
                  <a:gd name="connsiteY2" fmla="*/ 45056 h 156311"/>
                  <a:gd name="connsiteX3" fmla="*/ 13360 w 44379"/>
                  <a:gd name="connsiteY3" fmla="*/ 45056 h 156311"/>
                  <a:gd name="connsiteX4" fmla="*/ 19688 w 44379"/>
                  <a:gd name="connsiteY4" fmla="*/ 38728 h 156311"/>
                  <a:gd name="connsiteX5" fmla="*/ 28818 w 44379"/>
                  <a:gd name="connsiteY5" fmla="*/ 36602 h 156311"/>
                  <a:gd name="connsiteX6" fmla="*/ 44359 w 44379"/>
                  <a:gd name="connsiteY6" fmla="*/ 53896 h 156311"/>
                  <a:gd name="connsiteX7" fmla="*/ 44277 w 44379"/>
                  <a:gd name="connsiteY7" fmla="*/ 54911 h 156311"/>
                  <a:gd name="connsiteX8" fmla="*/ 44277 w 44379"/>
                  <a:gd name="connsiteY8" fmla="*/ 133783 h 156311"/>
                  <a:gd name="connsiteX9" fmla="*/ 26704 w 44379"/>
                  <a:gd name="connsiteY9" fmla="*/ 156311 h 156311"/>
                  <a:gd name="connsiteX10" fmla="*/ 12655 w 44379"/>
                  <a:gd name="connsiteY10" fmla="*/ 147857 h 156311"/>
                  <a:gd name="connsiteX11" fmla="*/ 11967 w 44379"/>
                  <a:gd name="connsiteY11" fmla="*/ 147857 h 156311"/>
                  <a:gd name="connsiteX12" fmla="*/ 11967 w 44379"/>
                  <a:gd name="connsiteY12" fmla="*/ 154894 h 156311"/>
                  <a:gd name="connsiteX13" fmla="*/ 0 w 44379"/>
                  <a:gd name="connsiteY13" fmla="*/ 154894 h 156311"/>
                  <a:gd name="connsiteX14" fmla="*/ 30933 w 44379"/>
                  <a:gd name="connsiteY14" fmla="*/ 61964 h 156311"/>
                  <a:gd name="connsiteX15" fmla="*/ 22491 w 44379"/>
                  <a:gd name="connsiteY15" fmla="*/ 48583 h 156311"/>
                  <a:gd name="connsiteX16" fmla="*/ 13360 w 44379"/>
                  <a:gd name="connsiteY16" fmla="*/ 61256 h 156311"/>
                  <a:gd name="connsiteX17" fmla="*/ 13360 w 44379"/>
                  <a:gd name="connsiteY17" fmla="*/ 132366 h 156311"/>
                  <a:gd name="connsiteX18" fmla="*/ 23196 w 44379"/>
                  <a:gd name="connsiteY18" fmla="*/ 145748 h 156311"/>
                  <a:gd name="connsiteX19" fmla="*/ 30933 w 44379"/>
                  <a:gd name="connsiteY19" fmla="*/ 133075 h 15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379" h="156311">
                    <a:moveTo>
                      <a:pt x="0" y="0"/>
                    </a:moveTo>
                    <a:lnTo>
                      <a:pt x="13360" y="0"/>
                    </a:lnTo>
                    <a:lnTo>
                      <a:pt x="13360" y="45056"/>
                    </a:lnTo>
                    <a:lnTo>
                      <a:pt x="13360" y="45056"/>
                    </a:lnTo>
                    <a:cubicBezTo>
                      <a:pt x="15094" y="42599"/>
                      <a:pt x="17234" y="40458"/>
                      <a:pt x="19688" y="38728"/>
                    </a:cubicBezTo>
                    <a:cubicBezTo>
                      <a:pt x="22512" y="37279"/>
                      <a:pt x="25648" y="36549"/>
                      <a:pt x="28818" y="36602"/>
                    </a:cubicBezTo>
                    <a:cubicBezTo>
                      <a:pt x="37860" y="37063"/>
                      <a:pt x="44818" y="44805"/>
                      <a:pt x="44359" y="53896"/>
                    </a:cubicBezTo>
                    <a:cubicBezTo>
                      <a:pt x="44342" y="54235"/>
                      <a:pt x="44314" y="54573"/>
                      <a:pt x="44277" y="54911"/>
                    </a:cubicBezTo>
                    <a:lnTo>
                      <a:pt x="44277" y="133783"/>
                    </a:lnTo>
                    <a:cubicBezTo>
                      <a:pt x="44277" y="151384"/>
                      <a:pt x="35146" y="156311"/>
                      <a:pt x="26704" y="156311"/>
                    </a:cubicBezTo>
                    <a:cubicBezTo>
                      <a:pt x="20861" y="156194"/>
                      <a:pt x="15517" y="152979"/>
                      <a:pt x="12655" y="147857"/>
                    </a:cubicBezTo>
                    <a:lnTo>
                      <a:pt x="11967" y="147857"/>
                    </a:lnTo>
                    <a:lnTo>
                      <a:pt x="11967" y="154894"/>
                    </a:lnTo>
                    <a:lnTo>
                      <a:pt x="0" y="154894"/>
                    </a:lnTo>
                    <a:close/>
                    <a:moveTo>
                      <a:pt x="30933" y="61964"/>
                    </a:moveTo>
                    <a:cubicBezTo>
                      <a:pt x="30933" y="53510"/>
                      <a:pt x="28113" y="48583"/>
                      <a:pt x="22491" y="48583"/>
                    </a:cubicBezTo>
                    <a:cubicBezTo>
                      <a:pt x="16868" y="48583"/>
                      <a:pt x="13360" y="54219"/>
                      <a:pt x="13360" y="61256"/>
                    </a:cubicBezTo>
                    <a:lnTo>
                      <a:pt x="13360" y="132366"/>
                    </a:lnTo>
                    <a:cubicBezTo>
                      <a:pt x="13360" y="142254"/>
                      <a:pt x="17573" y="145748"/>
                      <a:pt x="23196" y="145748"/>
                    </a:cubicBezTo>
                    <a:cubicBezTo>
                      <a:pt x="28113" y="145748"/>
                      <a:pt x="30933" y="141529"/>
                      <a:pt x="30933" y="13307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3DBF464-A70C-47EE-9721-8FC5533236CA}"/>
                  </a:ext>
                </a:extLst>
              </p:cNvPr>
              <p:cNvSpPr/>
              <p:nvPr/>
            </p:nvSpPr>
            <p:spPr>
              <a:xfrm>
                <a:off x="11579219" y="385501"/>
                <a:ext cx="44456" cy="119933"/>
              </a:xfrm>
              <a:custGeom>
                <a:avLst/>
                <a:gdLst>
                  <a:gd name="connsiteX0" fmla="*/ 30917 w 44456"/>
                  <a:gd name="connsiteY0" fmla="*/ 20658 h 119933"/>
                  <a:gd name="connsiteX1" fmla="*/ 23179 w 44456"/>
                  <a:gd name="connsiteY1" fmla="*/ 10770 h 119933"/>
                  <a:gd name="connsiteX2" fmla="*/ 14753 w 44456"/>
                  <a:gd name="connsiteY2" fmla="*/ 22043 h 119933"/>
                  <a:gd name="connsiteX3" fmla="*/ 14753 w 44456"/>
                  <a:gd name="connsiteY3" fmla="*/ 33315 h 119933"/>
                  <a:gd name="connsiteX4" fmla="*/ 1393 w 44456"/>
                  <a:gd name="connsiteY4" fmla="*/ 33315 h 119933"/>
                  <a:gd name="connsiteX5" fmla="*/ 1393 w 44456"/>
                  <a:gd name="connsiteY5" fmla="*/ 19225 h 119933"/>
                  <a:gd name="connsiteX6" fmla="*/ 22055 w 44456"/>
                  <a:gd name="connsiteY6" fmla="*/ 49 h 119933"/>
                  <a:gd name="connsiteX7" fmla="*/ 23884 w 44456"/>
                  <a:gd name="connsiteY7" fmla="*/ 207 h 119933"/>
                  <a:gd name="connsiteX8" fmla="*/ 44254 w 44456"/>
                  <a:gd name="connsiteY8" fmla="*/ 15279 h 119933"/>
                  <a:gd name="connsiteX9" fmla="*/ 44260 w 44456"/>
                  <a:gd name="connsiteY9" fmla="*/ 20642 h 119933"/>
                  <a:gd name="connsiteX10" fmla="*/ 44260 w 44456"/>
                  <a:gd name="connsiteY10" fmla="*/ 118499 h 119933"/>
                  <a:gd name="connsiteX11" fmla="*/ 31621 w 44456"/>
                  <a:gd name="connsiteY11" fmla="*/ 118499 h 119933"/>
                  <a:gd name="connsiteX12" fmla="*/ 31621 w 44456"/>
                  <a:gd name="connsiteY12" fmla="*/ 112171 h 119933"/>
                  <a:gd name="connsiteX13" fmla="*/ 31621 w 44456"/>
                  <a:gd name="connsiteY13" fmla="*/ 112171 h 119933"/>
                  <a:gd name="connsiteX14" fmla="*/ 16163 w 44456"/>
                  <a:gd name="connsiteY14" fmla="*/ 119917 h 119933"/>
                  <a:gd name="connsiteX15" fmla="*/ 0 w 44456"/>
                  <a:gd name="connsiteY15" fmla="*/ 100141 h 119933"/>
                  <a:gd name="connsiteX16" fmla="*/ 0 w 44456"/>
                  <a:gd name="connsiteY16" fmla="*/ 68532 h 119933"/>
                  <a:gd name="connsiteX17" fmla="*/ 30917 w 44456"/>
                  <a:gd name="connsiteY17" fmla="*/ 46004 h 119933"/>
                  <a:gd name="connsiteX18" fmla="*/ 30917 w 44456"/>
                  <a:gd name="connsiteY18" fmla="*/ 57260 h 119933"/>
                  <a:gd name="connsiteX19" fmla="*/ 13344 w 44456"/>
                  <a:gd name="connsiteY19" fmla="*/ 69933 h 119933"/>
                  <a:gd name="connsiteX20" fmla="*/ 13344 w 44456"/>
                  <a:gd name="connsiteY20" fmla="*/ 95988 h 119933"/>
                  <a:gd name="connsiteX21" fmla="*/ 21786 w 44456"/>
                  <a:gd name="connsiteY21" fmla="*/ 109369 h 119933"/>
                  <a:gd name="connsiteX22" fmla="*/ 30917 w 44456"/>
                  <a:gd name="connsiteY22" fmla="*/ 97405 h 1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4456" h="119933">
                    <a:moveTo>
                      <a:pt x="30917" y="20658"/>
                    </a:moveTo>
                    <a:cubicBezTo>
                      <a:pt x="30917" y="13605"/>
                      <a:pt x="28802" y="10770"/>
                      <a:pt x="23179" y="10770"/>
                    </a:cubicBezTo>
                    <a:cubicBezTo>
                      <a:pt x="15458" y="10770"/>
                      <a:pt x="14753" y="15714"/>
                      <a:pt x="14753" y="22043"/>
                    </a:cubicBezTo>
                    <a:lnTo>
                      <a:pt x="14753" y="33315"/>
                    </a:lnTo>
                    <a:lnTo>
                      <a:pt x="1393" y="33315"/>
                    </a:lnTo>
                    <a:lnTo>
                      <a:pt x="1393" y="19225"/>
                    </a:lnTo>
                    <a:cubicBezTo>
                      <a:pt x="1831" y="8193"/>
                      <a:pt x="11083" y="-393"/>
                      <a:pt x="22055" y="49"/>
                    </a:cubicBezTo>
                    <a:cubicBezTo>
                      <a:pt x="22668" y="73"/>
                      <a:pt x="23278" y="126"/>
                      <a:pt x="23884" y="207"/>
                    </a:cubicBezTo>
                    <a:cubicBezTo>
                      <a:pt x="33649" y="-1286"/>
                      <a:pt x="42768" y="5462"/>
                      <a:pt x="44254" y="15279"/>
                    </a:cubicBezTo>
                    <a:cubicBezTo>
                      <a:pt x="44522" y="17056"/>
                      <a:pt x="44524" y="18864"/>
                      <a:pt x="44260" y="20642"/>
                    </a:cubicBezTo>
                    <a:lnTo>
                      <a:pt x="44260" y="118499"/>
                    </a:lnTo>
                    <a:lnTo>
                      <a:pt x="31621" y="118499"/>
                    </a:lnTo>
                    <a:lnTo>
                      <a:pt x="31621" y="112171"/>
                    </a:lnTo>
                    <a:lnTo>
                      <a:pt x="31621" y="112171"/>
                    </a:lnTo>
                    <a:cubicBezTo>
                      <a:pt x="28143" y="117262"/>
                      <a:pt x="22301" y="120188"/>
                      <a:pt x="16163" y="119917"/>
                    </a:cubicBezTo>
                    <a:cubicBezTo>
                      <a:pt x="5606" y="119917"/>
                      <a:pt x="0" y="112171"/>
                      <a:pt x="0" y="100141"/>
                    </a:cubicBezTo>
                    <a:lnTo>
                      <a:pt x="0" y="68532"/>
                    </a:lnTo>
                    <a:cubicBezTo>
                      <a:pt x="0" y="54442"/>
                      <a:pt x="9836" y="46004"/>
                      <a:pt x="30917" y="46004"/>
                    </a:cubicBezTo>
                    <a:close/>
                    <a:moveTo>
                      <a:pt x="30917" y="57260"/>
                    </a:moveTo>
                    <a:cubicBezTo>
                      <a:pt x="23884" y="57260"/>
                      <a:pt x="13344" y="59370"/>
                      <a:pt x="13344" y="69933"/>
                    </a:cubicBezTo>
                    <a:lnTo>
                      <a:pt x="13344" y="95988"/>
                    </a:lnTo>
                    <a:cubicBezTo>
                      <a:pt x="13344" y="104442"/>
                      <a:pt x="14753" y="109369"/>
                      <a:pt x="21786" y="109369"/>
                    </a:cubicBezTo>
                    <a:cubicBezTo>
                      <a:pt x="27408" y="109369"/>
                      <a:pt x="30917" y="105151"/>
                      <a:pt x="30917" y="9740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8930545-C780-4A66-A649-E5FD6111977B}"/>
                  </a:ext>
                </a:extLst>
              </p:cNvPr>
              <p:cNvSpPr/>
              <p:nvPr/>
            </p:nvSpPr>
            <p:spPr>
              <a:xfrm>
                <a:off x="11672690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B91F8A-A71F-4453-8CEE-065568E5E193}"/>
                </a:ext>
              </a:extLst>
            </p:cNvPr>
            <p:cNvSpPr/>
            <p:nvPr/>
          </p:nvSpPr>
          <p:spPr>
            <a:xfrm>
              <a:off x="11718655" y="356799"/>
              <a:ext cx="19589" cy="23536"/>
            </a:xfrm>
            <a:custGeom>
              <a:avLst/>
              <a:gdLst>
                <a:gd name="connsiteX0" fmla="*/ 0 w 19589"/>
                <a:gd name="connsiteY0" fmla="*/ 23537 h 23536"/>
                <a:gd name="connsiteX1" fmla="*/ 0 w 19589"/>
                <a:gd name="connsiteY1" fmla="*/ 20 h 23536"/>
                <a:gd name="connsiteX2" fmla="*/ 8032 w 19589"/>
                <a:gd name="connsiteY2" fmla="*/ 20 h 23536"/>
                <a:gd name="connsiteX3" fmla="*/ 13999 w 19589"/>
                <a:gd name="connsiteY3" fmla="*/ 663 h 23536"/>
                <a:gd name="connsiteX4" fmla="*/ 16950 w 19589"/>
                <a:gd name="connsiteY4" fmla="*/ 2937 h 23536"/>
                <a:gd name="connsiteX5" fmla="*/ 18032 w 19589"/>
                <a:gd name="connsiteY5" fmla="*/ 6398 h 23536"/>
                <a:gd name="connsiteX6" fmla="*/ 16212 w 19589"/>
                <a:gd name="connsiteY6" fmla="*/ 10880 h 23536"/>
                <a:gd name="connsiteX7" fmla="*/ 11294 w 19589"/>
                <a:gd name="connsiteY7" fmla="*/ 13023 h 23536"/>
                <a:gd name="connsiteX8" fmla="*/ 13278 w 19589"/>
                <a:gd name="connsiteY8" fmla="*/ 14275 h 23536"/>
                <a:gd name="connsiteX9" fmla="*/ 16737 w 19589"/>
                <a:gd name="connsiteY9" fmla="*/ 18939 h 23536"/>
                <a:gd name="connsiteX10" fmla="*/ 19589 w 19589"/>
                <a:gd name="connsiteY10" fmla="*/ 23537 h 23536"/>
                <a:gd name="connsiteX11" fmla="*/ 14983 w 19589"/>
                <a:gd name="connsiteY11" fmla="*/ 23537 h 23536"/>
                <a:gd name="connsiteX12" fmla="*/ 12901 w 19589"/>
                <a:gd name="connsiteY12" fmla="*/ 19829 h 23536"/>
                <a:gd name="connsiteX13" fmla="*/ 8950 w 19589"/>
                <a:gd name="connsiteY13" fmla="*/ 14357 h 23536"/>
                <a:gd name="connsiteX14" fmla="*/ 5934 w 19589"/>
                <a:gd name="connsiteY14" fmla="*/ 13550 h 23536"/>
                <a:gd name="connsiteX15" fmla="*/ 3705 w 19589"/>
                <a:gd name="connsiteY15" fmla="*/ 13550 h 23536"/>
                <a:gd name="connsiteX16" fmla="*/ 3705 w 19589"/>
                <a:gd name="connsiteY16" fmla="*/ 23537 h 23536"/>
                <a:gd name="connsiteX17" fmla="*/ 3770 w 19589"/>
                <a:gd name="connsiteY17" fmla="*/ 10353 h 23536"/>
                <a:gd name="connsiteX18" fmla="*/ 8360 w 19589"/>
                <a:gd name="connsiteY18" fmla="*/ 10353 h 23536"/>
                <a:gd name="connsiteX19" fmla="*/ 12835 w 19589"/>
                <a:gd name="connsiteY19" fmla="*/ 9364 h 23536"/>
                <a:gd name="connsiteX20" fmla="*/ 13458 w 19589"/>
                <a:gd name="connsiteY20" fmla="*/ 4898 h 23536"/>
                <a:gd name="connsiteX21" fmla="*/ 11819 w 19589"/>
                <a:gd name="connsiteY21" fmla="*/ 3662 h 23536"/>
                <a:gd name="connsiteX22" fmla="*/ 8032 w 19589"/>
                <a:gd name="connsiteY22" fmla="*/ 3250 h 23536"/>
                <a:gd name="connsiteX23" fmla="*/ 3737 w 19589"/>
                <a:gd name="connsiteY23" fmla="*/ 3250 h 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589" h="23536">
                  <a:moveTo>
                    <a:pt x="0" y="23537"/>
                  </a:moveTo>
                  <a:lnTo>
                    <a:pt x="0" y="20"/>
                  </a:lnTo>
                  <a:lnTo>
                    <a:pt x="8032" y="20"/>
                  </a:lnTo>
                  <a:cubicBezTo>
                    <a:pt x="10042" y="-71"/>
                    <a:pt x="12053" y="147"/>
                    <a:pt x="13999" y="663"/>
                  </a:cubicBezTo>
                  <a:cubicBezTo>
                    <a:pt x="15199" y="1085"/>
                    <a:pt x="16234" y="1882"/>
                    <a:pt x="16950" y="2937"/>
                  </a:cubicBezTo>
                  <a:cubicBezTo>
                    <a:pt x="17650" y="3954"/>
                    <a:pt x="18027" y="5160"/>
                    <a:pt x="18032" y="6398"/>
                  </a:cubicBezTo>
                  <a:cubicBezTo>
                    <a:pt x="18048" y="8077"/>
                    <a:pt x="17393" y="9692"/>
                    <a:pt x="16212" y="10880"/>
                  </a:cubicBezTo>
                  <a:cubicBezTo>
                    <a:pt x="14906" y="12200"/>
                    <a:pt x="13145" y="12967"/>
                    <a:pt x="11294" y="13023"/>
                  </a:cubicBezTo>
                  <a:cubicBezTo>
                    <a:pt x="12027" y="13313"/>
                    <a:pt x="12699" y="13738"/>
                    <a:pt x="13278" y="14275"/>
                  </a:cubicBezTo>
                  <a:cubicBezTo>
                    <a:pt x="14598" y="15697"/>
                    <a:pt x="15758" y="17261"/>
                    <a:pt x="16737" y="18939"/>
                  </a:cubicBezTo>
                  <a:lnTo>
                    <a:pt x="19589" y="23537"/>
                  </a:lnTo>
                  <a:lnTo>
                    <a:pt x="14983" y="23537"/>
                  </a:lnTo>
                  <a:lnTo>
                    <a:pt x="12901" y="19829"/>
                  </a:lnTo>
                  <a:cubicBezTo>
                    <a:pt x="11917" y="17784"/>
                    <a:pt x="10580" y="15931"/>
                    <a:pt x="8950" y="14357"/>
                  </a:cubicBezTo>
                  <a:cubicBezTo>
                    <a:pt x="8062" y="13758"/>
                    <a:pt x="7001" y="13474"/>
                    <a:pt x="5934" y="13550"/>
                  </a:cubicBezTo>
                  <a:lnTo>
                    <a:pt x="3705" y="13550"/>
                  </a:lnTo>
                  <a:lnTo>
                    <a:pt x="3705" y="23537"/>
                  </a:lnTo>
                  <a:close/>
                  <a:moveTo>
                    <a:pt x="3770" y="10353"/>
                  </a:moveTo>
                  <a:lnTo>
                    <a:pt x="8360" y="10353"/>
                  </a:lnTo>
                  <a:cubicBezTo>
                    <a:pt x="9919" y="10511"/>
                    <a:pt x="11486" y="10165"/>
                    <a:pt x="12835" y="9364"/>
                  </a:cubicBezTo>
                  <a:cubicBezTo>
                    <a:pt x="14183" y="8273"/>
                    <a:pt x="14455" y="6319"/>
                    <a:pt x="13458" y="4898"/>
                  </a:cubicBezTo>
                  <a:cubicBezTo>
                    <a:pt x="13057" y="4321"/>
                    <a:pt x="12483" y="3888"/>
                    <a:pt x="11819" y="3662"/>
                  </a:cubicBezTo>
                  <a:cubicBezTo>
                    <a:pt x="10588" y="3314"/>
                    <a:pt x="9309" y="3174"/>
                    <a:pt x="8032" y="3250"/>
                  </a:cubicBezTo>
                  <a:lnTo>
                    <a:pt x="3737" y="3250"/>
                  </a:lnTo>
                  <a:close/>
                </a:path>
              </a:pathLst>
            </a:custGeom>
            <a:solidFill>
              <a:schemeClr val="bg1"/>
            </a:solidFill>
            <a:ln w="16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9111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viole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rder - header">
            <a:extLst>
              <a:ext uri="{FF2B5EF4-FFF2-40B4-BE49-F238E27FC236}">
                <a16:creationId xmlns:a16="http://schemas.microsoft.com/office/drawing/2014/main" id="{242124A1-E93E-4FA0-9020-21335ED598D0}"/>
              </a:ext>
            </a:extLst>
          </p:cNvPr>
          <p:cNvSpPr/>
          <p:nvPr/>
        </p:nvSpPr>
        <p:spPr>
          <a:xfrm>
            <a:off x="1" y="1139825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BD990D9-EA44-4B0A-A8F4-D1883116E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39824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190858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maroo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rder - header">
            <a:extLst>
              <a:ext uri="{FF2B5EF4-FFF2-40B4-BE49-F238E27FC236}">
                <a16:creationId xmlns:a16="http://schemas.microsoft.com/office/drawing/2014/main" id="{242124A1-E93E-4FA0-9020-21335ED598D0}"/>
              </a:ext>
            </a:extLst>
          </p:cNvPr>
          <p:cNvSpPr/>
          <p:nvPr/>
        </p:nvSpPr>
        <p:spPr>
          <a:xfrm>
            <a:off x="1" y="1139825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33051E8-EA0F-4B55-9263-B02B58B73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0159999" cy="1139824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1915813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C3DCCA-4A43-47CD-8AC4-0AFA009D78AF}"/>
              </a:ext>
            </a:extLst>
          </p:cNvPr>
          <p:cNvSpPr/>
          <p:nvPr userDrawn="1"/>
        </p:nvSpPr>
        <p:spPr>
          <a:xfrm>
            <a:off x="-1" y="-1"/>
            <a:ext cx="12192000" cy="11398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itation">
            <a:extLst>
              <a:ext uri="{FF2B5EF4-FFF2-40B4-BE49-F238E27FC236}">
                <a16:creationId xmlns:a16="http://schemas.microsoft.com/office/drawing/2014/main" id="{63650AA2-DF3B-400D-AE47-1D79D264F5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1999" y="6283325"/>
            <a:ext cx="10160001" cy="574675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rgbClr val="7A7B7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Citation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4001" y="2286000"/>
            <a:ext cx="9144000" cy="173586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3429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/>
        </p:nvSpPr>
        <p:spPr>
          <a:xfrm>
            <a:off x="1" y="1143000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1693262-CEC9-4740-BAF9-CA71BC3F0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784CC4C6-C5A1-41F6-8282-900557361526}"/>
              </a:ext>
            </a:extLst>
          </p:cNvPr>
          <p:cNvGrpSpPr/>
          <p:nvPr userDrawn="1"/>
        </p:nvGrpSpPr>
        <p:grpSpPr>
          <a:xfrm>
            <a:off x="10613232" y="192235"/>
            <a:ext cx="1131094" cy="774553"/>
            <a:chOff x="10613232" y="192235"/>
            <a:chExt cx="1131094" cy="77455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3429E27-BEC3-42ED-987E-F5E7790066EA}"/>
                </a:ext>
              </a:extLst>
            </p:cNvPr>
            <p:cNvSpPr/>
            <p:nvPr/>
          </p:nvSpPr>
          <p:spPr>
            <a:xfrm>
              <a:off x="11707655" y="349123"/>
              <a:ext cx="39703" cy="39914"/>
            </a:xfrm>
            <a:custGeom>
              <a:avLst/>
              <a:gdLst>
                <a:gd name="connsiteX0" fmla="*/ 39703 w 39703"/>
                <a:gd name="connsiteY0" fmla="*/ 19957 h 39914"/>
                <a:gd name="connsiteX1" fmla="*/ 19852 w 39703"/>
                <a:gd name="connsiteY1" fmla="*/ 39914 h 39914"/>
                <a:gd name="connsiteX2" fmla="*/ 0 w 39703"/>
                <a:gd name="connsiteY2" fmla="*/ 19957 h 39914"/>
                <a:gd name="connsiteX3" fmla="*/ 19852 w 39703"/>
                <a:gd name="connsiteY3" fmla="*/ 0 h 39914"/>
                <a:gd name="connsiteX4" fmla="*/ 39703 w 39703"/>
                <a:gd name="connsiteY4" fmla="*/ 19957 h 3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3" h="39914">
                  <a:moveTo>
                    <a:pt x="39703" y="19957"/>
                  </a:moveTo>
                  <a:cubicBezTo>
                    <a:pt x="39703" y="30979"/>
                    <a:pt x="30815" y="39914"/>
                    <a:pt x="19852" y="39914"/>
                  </a:cubicBezTo>
                  <a:cubicBezTo>
                    <a:pt x="8888" y="39914"/>
                    <a:pt x="0" y="30979"/>
                    <a:pt x="0" y="19957"/>
                  </a:cubicBezTo>
                  <a:cubicBezTo>
                    <a:pt x="0" y="8935"/>
                    <a:pt x="8888" y="0"/>
                    <a:pt x="19852" y="0"/>
                  </a:cubicBezTo>
                  <a:cubicBezTo>
                    <a:pt x="30815" y="0"/>
                    <a:pt x="39703" y="8935"/>
                    <a:pt x="39703" y="19957"/>
                  </a:cubicBezTo>
                  <a:close/>
                </a:path>
              </a:pathLst>
            </a:custGeom>
            <a:noFill/>
            <a:ln w="34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logo">
              <a:extLst>
                <a:ext uri="{FF2B5EF4-FFF2-40B4-BE49-F238E27FC236}">
                  <a16:creationId xmlns:a16="http://schemas.microsoft.com/office/drawing/2014/main" id="{A01D4468-4B1B-4B3D-AD53-5075C7201CB9}"/>
                </a:ext>
              </a:extLst>
            </p:cNvPr>
            <p:cNvGrpSpPr/>
            <p:nvPr/>
          </p:nvGrpSpPr>
          <p:grpSpPr>
            <a:xfrm>
              <a:off x="10613244" y="192163"/>
              <a:ext cx="1079028" cy="779492"/>
              <a:chOff x="10613244" y="192163"/>
              <a:chExt cx="1079028" cy="779492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0196189-17CD-42B5-A78B-633C5491D7AC}"/>
                  </a:ext>
                </a:extLst>
              </p:cNvPr>
              <p:cNvSpPr/>
              <p:nvPr/>
            </p:nvSpPr>
            <p:spPr>
              <a:xfrm>
                <a:off x="10808976" y="347639"/>
                <a:ext cx="139140" cy="315506"/>
              </a:xfrm>
              <a:custGeom>
                <a:avLst/>
                <a:gdLst>
                  <a:gd name="connsiteX0" fmla="*/ 139141 w 139140"/>
                  <a:gd name="connsiteY0" fmla="*/ 0 h 315506"/>
                  <a:gd name="connsiteX1" fmla="*/ 139141 w 139140"/>
                  <a:gd name="connsiteY1" fmla="*/ 86684 h 315506"/>
                  <a:gd name="connsiteX2" fmla="*/ 129994 w 139140"/>
                  <a:gd name="connsiteY2" fmla="*/ 86684 h 315506"/>
                  <a:gd name="connsiteX3" fmla="*/ 117355 w 139140"/>
                  <a:gd name="connsiteY3" fmla="*/ 31757 h 315506"/>
                  <a:gd name="connsiteX4" fmla="*/ 54801 w 139140"/>
                  <a:gd name="connsiteY4" fmla="*/ 8520 h 315506"/>
                  <a:gd name="connsiteX5" fmla="*/ 54801 w 139140"/>
                  <a:gd name="connsiteY5" fmla="*/ 8520 h 315506"/>
                  <a:gd name="connsiteX6" fmla="*/ 54801 w 139140"/>
                  <a:gd name="connsiteY6" fmla="*/ 142304 h 315506"/>
                  <a:gd name="connsiteX7" fmla="*/ 54801 w 139140"/>
                  <a:gd name="connsiteY7" fmla="*/ 142304 h 315506"/>
                  <a:gd name="connsiteX8" fmla="*/ 82914 w 139140"/>
                  <a:gd name="connsiteY8" fmla="*/ 135267 h 315506"/>
                  <a:gd name="connsiteX9" fmla="*/ 100487 w 139140"/>
                  <a:gd name="connsiteY9" fmla="*/ 88793 h 315506"/>
                  <a:gd name="connsiteX10" fmla="*/ 109618 w 139140"/>
                  <a:gd name="connsiteY10" fmla="*/ 88793 h 315506"/>
                  <a:gd name="connsiteX11" fmla="*/ 109618 w 139140"/>
                  <a:gd name="connsiteY11" fmla="*/ 202158 h 315506"/>
                  <a:gd name="connsiteX12" fmla="*/ 100487 w 139140"/>
                  <a:gd name="connsiteY12" fmla="*/ 202158 h 315506"/>
                  <a:gd name="connsiteX13" fmla="*/ 92045 w 139140"/>
                  <a:gd name="connsiteY13" fmla="*/ 166249 h 315506"/>
                  <a:gd name="connsiteX14" fmla="*/ 54801 w 139140"/>
                  <a:gd name="connsiteY14" fmla="*/ 150758 h 315506"/>
                  <a:gd name="connsiteX15" fmla="*/ 54801 w 139140"/>
                  <a:gd name="connsiteY15" fmla="*/ 150758 h 315506"/>
                  <a:gd name="connsiteX16" fmla="*/ 54801 w 139140"/>
                  <a:gd name="connsiteY16" fmla="*/ 307778 h 315506"/>
                  <a:gd name="connsiteX17" fmla="*/ 73767 w 139140"/>
                  <a:gd name="connsiteY17" fmla="*/ 307778 h 315506"/>
                  <a:gd name="connsiteX18" fmla="*/ 73767 w 139140"/>
                  <a:gd name="connsiteY18" fmla="*/ 315507 h 315506"/>
                  <a:gd name="connsiteX19" fmla="*/ 0 w 139140"/>
                  <a:gd name="connsiteY19" fmla="*/ 315507 h 315506"/>
                  <a:gd name="connsiteX20" fmla="*/ 0 w 139140"/>
                  <a:gd name="connsiteY20" fmla="*/ 307778 h 315506"/>
                  <a:gd name="connsiteX21" fmla="*/ 18278 w 139140"/>
                  <a:gd name="connsiteY21" fmla="*/ 307778 h 315506"/>
                  <a:gd name="connsiteX22" fmla="*/ 18278 w 139140"/>
                  <a:gd name="connsiteY22" fmla="*/ 8520 h 315506"/>
                  <a:gd name="connsiteX23" fmla="*/ 0 w 139140"/>
                  <a:gd name="connsiteY23" fmla="*/ 8520 h 315506"/>
                  <a:gd name="connsiteX24" fmla="*/ 0 w 139140"/>
                  <a:gd name="connsiteY24" fmla="*/ 0 h 31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9140" h="315506">
                    <a:moveTo>
                      <a:pt x="139141" y="0"/>
                    </a:moveTo>
                    <a:lnTo>
                      <a:pt x="139141" y="86684"/>
                    </a:lnTo>
                    <a:lnTo>
                      <a:pt x="129994" y="86684"/>
                    </a:lnTo>
                    <a:cubicBezTo>
                      <a:pt x="130130" y="67632"/>
                      <a:pt x="125799" y="48813"/>
                      <a:pt x="117355" y="31757"/>
                    </a:cubicBezTo>
                    <a:cubicBezTo>
                      <a:pt x="101176" y="7811"/>
                      <a:pt x="74472" y="8520"/>
                      <a:pt x="54801" y="8520"/>
                    </a:cubicBezTo>
                    <a:lnTo>
                      <a:pt x="54801" y="8520"/>
                    </a:lnTo>
                    <a:lnTo>
                      <a:pt x="54801" y="142304"/>
                    </a:lnTo>
                    <a:lnTo>
                      <a:pt x="54801" y="142304"/>
                    </a:lnTo>
                    <a:cubicBezTo>
                      <a:pt x="64571" y="142053"/>
                      <a:pt x="74169" y="139652"/>
                      <a:pt x="82914" y="135267"/>
                    </a:cubicBezTo>
                    <a:cubicBezTo>
                      <a:pt x="98372" y="125379"/>
                      <a:pt x="99077" y="104977"/>
                      <a:pt x="100487" y="88793"/>
                    </a:cubicBezTo>
                    <a:lnTo>
                      <a:pt x="109618" y="88793"/>
                    </a:lnTo>
                    <a:lnTo>
                      <a:pt x="109618" y="202158"/>
                    </a:lnTo>
                    <a:lnTo>
                      <a:pt x="100487" y="202158"/>
                    </a:lnTo>
                    <a:cubicBezTo>
                      <a:pt x="100877" y="189648"/>
                      <a:pt x="97964" y="177259"/>
                      <a:pt x="92045" y="166249"/>
                    </a:cubicBezTo>
                    <a:cubicBezTo>
                      <a:pt x="83201" y="154864"/>
                      <a:pt x="69061" y="148983"/>
                      <a:pt x="54801" y="150758"/>
                    </a:cubicBezTo>
                    <a:lnTo>
                      <a:pt x="54801" y="150758"/>
                    </a:lnTo>
                    <a:lnTo>
                      <a:pt x="54801" y="307778"/>
                    </a:lnTo>
                    <a:lnTo>
                      <a:pt x="73767" y="307778"/>
                    </a:lnTo>
                    <a:lnTo>
                      <a:pt x="73767" y="315507"/>
                    </a:lnTo>
                    <a:lnTo>
                      <a:pt x="0" y="315507"/>
                    </a:lnTo>
                    <a:lnTo>
                      <a:pt x="0" y="307778"/>
                    </a:lnTo>
                    <a:lnTo>
                      <a:pt x="18278" y="307778"/>
                    </a:lnTo>
                    <a:lnTo>
                      <a:pt x="18278" y="8520"/>
                    </a:lnTo>
                    <a:lnTo>
                      <a:pt x="0" y="85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38CAFF7-0400-474A-9AE0-1B79CD51282A}"/>
                  </a:ext>
                </a:extLst>
              </p:cNvPr>
              <p:cNvSpPr/>
              <p:nvPr/>
            </p:nvSpPr>
            <p:spPr>
              <a:xfrm>
                <a:off x="10613244" y="192163"/>
                <a:ext cx="1079028" cy="779492"/>
              </a:xfrm>
              <a:custGeom>
                <a:avLst/>
                <a:gdLst>
                  <a:gd name="connsiteX0" fmla="*/ 1074199 w 1079028"/>
                  <a:gd name="connsiteY0" fmla="*/ 10454 h 779492"/>
                  <a:gd name="connsiteX1" fmla="*/ 1027808 w 1079028"/>
                  <a:gd name="connsiteY1" fmla="*/ 1291 h 779492"/>
                  <a:gd name="connsiteX2" fmla="*/ 821260 w 1079028"/>
                  <a:gd name="connsiteY2" fmla="*/ 81565 h 779492"/>
                  <a:gd name="connsiteX3" fmla="*/ 533044 w 1079028"/>
                  <a:gd name="connsiteY3" fmla="*/ 256943 h 779492"/>
                  <a:gd name="connsiteX4" fmla="*/ 533044 w 1079028"/>
                  <a:gd name="connsiteY4" fmla="*/ 256943 h 779492"/>
                  <a:gd name="connsiteX5" fmla="*/ 533044 w 1079028"/>
                  <a:gd name="connsiteY5" fmla="*/ 163288 h 779492"/>
                  <a:gd name="connsiteX6" fmla="*/ 551322 w 1079028"/>
                  <a:gd name="connsiteY6" fmla="*/ 163288 h 779492"/>
                  <a:gd name="connsiteX7" fmla="*/ 551322 w 1079028"/>
                  <a:gd name="connsiteY7" fmla="*/ 154851 h 779492"/>
                  <a:gd name="connsiteX8" fmla="*/ 488768 w 1079028"/>
                  <a:gd name="connsiteY8" fmla="*/ 154851 h 779492"/>
                  <a:gd name="connsiteX9" fmla="*/ 457851 w 1079028"/>
                  <a:gd name="connsiteY9" fmla="*/ 373818 h 779492"/>
                  <a:gd name="connsiteX10" fmla="*/ 415689 w 1079028"/>
                  <a:gd name="connsiteY10" fmla="*/ 154851 h 779492"/>
                  <a:gd name="connsiteX11" fmla="*/ 352430 w 1079028"/>
                  <a:gd name="connsiteY11" fmla="*/ 154851 h 779492"/>
                  <a:gd name="connsiteX12" fmla="*/ 352430 w 1079028"/>
                  <a:gd name="connsiteY12" fmla="*/ 163288 h 779492"/>
                  <a:gd name="connsiteX13" fmla="*/ 371413 w 1079028"/>
                  <a:gd name="connsiteY13" fmla="*/ 163288 h 779492"/>
                  <a:gd name="connsiteX14" fmla="*/ 371413 w 1079028"/>
                  <a:gd name="connsiteY14" fmla="*/ 441419 h 779492"/>
                  <a:gd name="connsiteX15" fmla="*/ 371413 w 1079028"/>
                  <a:gd name="connsiteY15" fmla="*/ 441419 h 779492"/>
                  <a:gd name="connsiteX16" fmla="*/ 350332 w 1079028"/>
                  <a:gd name="connsiteY16" fmla="*/ 462546 h 779492"/>
                  <a:gd name="connsiteX17" fmla="*/ 350332 w 1079028"/>
                  <a:gd name="connsiteY17" fmla="*/ 462546 h 779492"/>
                  <a:gd name="connsiteX18" fmla="*/ 350332 w 1079028"/>
                  <a:gd name="connsiteY18" fmla="*/ 470292 h 779492"/>
                  <a:gd name="connsiteX19" fmla="*/ 401624 w 1079028"/>
                  <a:gd name="connsiteY19" fmla="*/ 470292 h 779492"/>
                  <a:gd name="connsiteX20" fmla="*/ 401624 w 1079028"/>
                  <a:gd name="connsiteY20" fmla="*/ 462546 h 779492"/>
                  <a:gd name="connsiteX21" fmla="*/ 401624 w 1079028"/>
                  <a:gd name="connsiteY21" fmla="*/ 462546 h 779492"/>
                  <a:gd name="connsiteX22" fmla="*/ 381248 w 1079028"/>
                  <a:gd name="connsiteY22" fmla="*/ 442770 h 779492"/>
                  <a:gd name="connsiteX23" fmla="*/ 381248 w 1079028"/>
                  <a:gd name="connsiteY23" fmla="*/ 442770 h 779492"/>
                  <a:gd name="connsiteX24" fmla="*/ 381248 w 1079028"/>
                  <a:gd name="connsiteY24" fmla="*/ 166815 h 779492"/>
                  <a:gd name="connsiteX25" fmla="*/ 439573 w 1079028"/>
                  <a:gd name="connsiteY25" fmla="*/ 470242 h 779492"/>
                  <a:gd name="connsiteX26" fmla="*/ 453638 w 1079028"/>
                  <a:gd name="connsiteY26" fmla="*/ 470242 h 779492"/>
                  <a:gd name="connsiteX27" fmla="*/ 496505 w 1079028"/>
                  <a:gd name="connsiteY27" fmla="*/ 166766 h 779492"/>
                  <a:gd name="connsiteX28" fmla="*/ 496505 w 1079028"/>
                  <a:gd name="connsiteY28" fmla="*/ 462546 h 779492"/>
                  <a:gd name="connsiteX29" fmla="*/ 478227 w 1079028"/>
                  <a:gd name="connsiteY29" fmla="*/ 462546 h 779492"/>
                  <a:gd name="connsiteX30" fmla="*/ 478227 w 1079028"/>
                  <a:gd name="connsiteY30" fmla="*/ 470292 h 779492"/>
                  <a:gd name="connsiteX31" fmla="*/ 551322 w 1079028"/>
                  <a:gd name="connsiteY31" fmla="*/ 470292 h 779492"/>
                  <a:gd name="connsiteX32" fmla="*/ 551322 w 1079028"/>
                  <a:gd name="connsiteY32" fmla="*/ 462546 h 779492"/>
                  <a:gd name="connsiteX33" fmla="*/ 533044 w 1079028"/>
                  <a:gd name="connsiteY33" fmla="*/ 462546 h 779492"/>
                  <a:gd name="connsiteX34" fmla="*/ 533044 w 1079028"/>
                  <a:gd name="connsiteY34" fmla="*/ 263272 h 779492"/>
                  <a:gd name="connsiteX35" fmla="*/ 533044 w 1079028"/>
                  <a:gd name="connsiteY35" fmla="*/ 263272 h 779492"/>
                  <a:gd name="connsiteX36" fmla="*/ 920288 w 1079028"/>
                  <a:gd name="connsiteY36" fmla="*/ 39360 h 779492"/>
                  <a:gd name="connsiteX37" fmla="*/ 1067822 w 1079028"/>
                  <a:gd name="connsiteY37" fmla="*/ 11904 h 779492"/>
                  <a:gd name="connsiteX38" fmla="*/ 1057987 w 1079028"/>
                  <a:gd name="connsiteY38" fmla="*/ 67540 h 779492"/>
                  <a:gd name="connsiteX39" fmla="*/ 858390 w 1079028"/>
                  <a:gd name="connsiteY39" fmla="*/ 279471 h 779492"/>
                  <a:gd name="connsiteX40" fmla="*/ 542896 w 1079028"/>
                  <a:gd name="connsiteY40" fmla="*/ 518165 h 779492"/>
                  <a:gd name="connsiteX41" fmla="*/ 218912 w 1079028"/>
                  <a:gd name="connsiteY41" fmla="*/ 711095 h 779492"/>
                  <a:gd name="connsiteX42" fmla="*/ 10889 w 1079028"/>
                  <a:gd name="connsiteY42" fmla="*/ 767423 h 779492"/>
                  <a:gd name="connsiteX43" fmla="*/ 86082 w 1079028"/>
                  <a:gd name="connsiteY43" fmla="*/ 629421 h 779492"/>
                  <a:gd name="connsiteX44" fmla="*/ 222420 w 1079028"/>
                  <a:gd name="connsiteY44" fmla="*/ 500565 h 779492"/>
                  <a:gd name="connsiteX45" fmla="*/ 222420 w 1079028"/>
                  <a:gd name="connsiteY45" fmla="*/ 500565 h 779492"/>
                  <a:gd name="connsiteX46" fmla="*/ 218207 w 1079028"/>
                  <a:gd name="connsiteY46" fmla="*/ 495621 h 779492"/>
                  <a:gd name="connsiteX47" fmla="*/ 218207 w 1079028"/>
                  <a:gd name="connsiteY47" fmla="*/ 495621 h 779492"/>
                  <a:gd name="connsiteX48" fmla="*/ 69919 w 1079028"/>
                  <a:gd name="connsiteY48" fmla="*/ 639259 h 779492"/>
                  <a:gd name="connsiteX49" fmla="*/ 5987 w 1079028"/>
                  <a:gd name="connsiteY49" fmla="*/ 772334 h 779492"/>
                  <a:gd name="connsiteX50" fmla="*/ 57985 w 1079028"/>
                  <a:gd name="connsiteY50" fmla="*/ 777278 h 779492"/>
                  <a:gd name="connsiteX51" fmla="*/ 292007 w 1079028"/>
                  <a:gd name="connsiteY51" fmla="*/ 680047 h 779492"/>
                  <a:gd name="connsiteX52" fmla="*/ 573108 w 1079028"/>
                  <a:gd name="connsiteY52" fmla="*/ 504850 h 779492"/>
                  <a:gd name="connsiteX53" fmla="*/ 859849 w 1079028"/>
                  <a:gd name="connsiteY53" fmla="*/ 283756 h 779492"/>
                  <a:gd name="connsiteX54" fmla="*/ 1021480 w 1079028"/>
                  <a:gd name="connsiteY54" fmla="*/ 126044 h 779492"/>
                  <a:gd name="connsiteX55" fmla="*/ 1074199 w 1079028"/>
                  <a:gd name="connsiteY55" fmla="*/ 10570 h 77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079028" h="779492">
                    <a:moveTo>
                      <a:pt x="1074199" y="10454"/>
                    </a:moveTo>
                    <a:cubicBezTo>
                      <a:pt x="1074199" y="10454"/>
                      <a:pt x="1065052" y="-4378"/>
                      <a:pt x="1027808" y="1291"/>
                    </a:cubicBezTo>
                    <a:cubicBezTo>
                      <a:pt x="1027808" y="1291"/>
                      <a:pt x="966663" y="4818"/>
                      <a:pt x="821260" y="81565"/>
                    </a:cubicBezTo>
                    <a:cubicBezTo>
                      <a:pt x="722004" y="134566"/>
                      <a:pt x="625783" y="193117"/>
                      <a:pt x="533044" y="256943"/>
                    </a:cubicBezTo>
                    <a:lnTo>
                      <a:pt x="533044" y="256943"/>
                    </a:lnTo>
                    <a:lnTo>
                      <a:pt x="533044" y="163288"/>
                    </a:lnTo>
                    <a:lnTo>
                      <a:pt x="551322" y="163288"/>
                    </a:lnTo>
                    <a:lnTo>
                      <a:pt x="551322" y="154851"/>
                    </a:lnTo>
                    <a:lnTo>
                      <a:pt x="488768" y="154851"/>
                    </a:lnTo>
                    <a:lnTo>
                      <a:pt x="457851" y="373818"/>
                    </a:lnTo>
                    <a:lnTo>
                      <a:pt x="415689" y="154851"/>
                    </a:lnTo>
                    <a:lnTo>
                      <a:pt x="352430" y="154851"/>
                    </a:lnTo>
                    <a:lnTo>
                      <a:pt x="352430" y="163288"/>
                    </a:lnTo>
                    <a:lnTo>
                      <a:pt x="371413" y="163288"/>
                    </a:lnTo>
                    <a:lnTo>
                      <a:pt x="371413" y="441419"/>
                    </a:lnTo>
                    <a:lnTo>
                      <a:pt x="371413" y="441419"/>
                    </a:lnTo>
                    <a:cubicBezTo>
                      <a:pt x="371413" y="461837"/>
                      <a:pt x="367905" y="462546"/>
                      <a:pt x="350332" y="462546"/>
                    </a:cubicBezTo>
                    <a:lnTo>
                      <a:pt x="350332" y="462546"/>
                    </a:lnTo>
                    <a:lnTo>
                      <a:pt x="350332" y="470292"/>
                    </a:lnTo>
                    <a:lnTo>
                      <a:pt x="401624" y="470292"/>
                    </a:lnTo>
                    <a:lnTo>
                      <a:pt x="401624" y="462546"/>
                    </a:lnTo>
                    <a:lnTo>
                      <a:pt x="401624" y="462546"/>
                    </a:lnTo>
                    <a:cubicBezTo>
                      <a:pt x="383363" y="462546"/>
                      <a:pt x="381248" y="461837"/>
                      <a:pt x="381248" y="442770"/>
                    </a:cubicBezTo>
                    <a:lnTo>
                      <a:pt x="381248" y="442770"/>
                    </a:lnTo>
                    <a:lnTo>
                      <a:pt x="381248" y="166815"/>
                    </a:lnTo>
                    <a:lnTo>
                      <a:pt x="439573" y="470242"/>
                    </a:lnTo>
                    <a:lnTo>
                      <a:pt x="453638" y="470242"/>
                    </a:lnTo>
                    <a:lnTo>
                      <a:pt x="496505" y="166766"/>
                    </a:lnTo>
                    <a:lnTo>
                      <a:pt x="496505" y="462546"/>
                    </a:lnTo>
                    <a:lnTo>
                      <a:pt x="478227" y="462546"/>
                    </a:lnTo>
                    <a:lnTo>
                      <a:pt x="478227" y="470292"/>
                    </a:lnTo>
                    <a:lnTo>
                      <a:pt x="551322" y="470292"/>
                    </a:lnTo>
                    <a:lnTo>
                      <a:pt x="551322" y="462546"/>
                    </a:lnTo>
                    <a:lnTo>
                      <a:pt x="533044" y="462546"/>
                    </a:lnTo>
                    <a:lnTo>
                      <a:pt x="533044" y="263272"/>
                    </a:lnTo>
                    <a:lnTo>
                      <a:pt x="533044" y="263272"/>
                    </a:lnTo>
                    <a:cubicBezTo>
                      <a:pt x="552027" y="249906"/>
                      <a:pt x="749428" y="113305"/>
                      <a:pt x="920288" y="39360"/>
                    </a:cubicBezTo>
                    <a:cubicBezTo>
                      <a:pt x="920288" y="39360"/>
                      <a:pt x="1037643" y="-13376"/>
                      <a:pt x="1067822" y="11904"/>
                    </a:cubicBezTo>
                    <a:cubicBezTo>
                      <a:pt x="1067822" y="11904"/>
                      <a:pt x="1083986" y="23885"/>
                      <a:pt x="1057987" y="67540"/>
                    </a:cubicBezTo>
                    <a:cubicBezTo>
                      <a:pt x="1057987" y="67540"/>
                      <a:pt x="1019333" y="140052"/>
                      <a:pt x="858390" y="279471"/>
                    </a:cubicBezTo>
                    <a:cubicBezTo>
                      <a:pt x="757417" y="364488"/>
                      <a:pt x="652111" y="444159"/>
                      <a:pt x="542896" y="518165"/>
                    </a:cubicBezTo>
                    <a:cubicBezTo>
                      <a:pt x="439432" y="589873"/>
                      <a:pt x="331182" y="654335"/>
                      <a:pt x="218912" y="711095"/>
                    </a:cubicBezTo>
                    <a:cubicBezTo>
                      <a:pt x="218912" y="711095"/>
                      <a:pt x="50936" y="798438"/>
                      <a:pt x="10889" y="767423"/>
                    </a:cubicBezTo>
                    <a:cubicBezTo>
                      <a:pt x="10889" y="767423"/>
                      <a:pt x="-22847" y="747647"/>
                      <a:pt x="86082" y="629421"/>
                    </a:cubicBezTo>
                    <a:cubicBezTo>
                      <a:pt x="129245" y="584091"/>
                      <a:pt x="174753" y="541079"/>
                      <a:pt x="222420" y="500565"/>
                    </a:cubicBezTo>
                    <a:lnTo>
                      <a:pt x="222420" y="500565"/>
                    </a:lnTo>
                    <a:lnTo>
                      <a:pt x="218207" y="495621"/>
                    </a:lnTo>
                    <a:lnTo>
                      <a:pt x="218207" y="495621"/>
                    </a:lnTo>
                    <a:cubicBezTo>
                      <a:pt x="165939" y="540446"/>
                      <a:pt x="116418" y="588414"/>
                      <a:pt x="69919" y="639259"/>
                    </a:cubicBezTo>
                    <a:cubicBezTo>
                      <a:pt x="69919" y="639259"/>
                      <a:pt x="-24257" y="741434"/>
                      <a:pt x="5987" y="772334"/>
                    </a:cubicBezTo>
                    <a:cubicBezTo>
                      <a:pt x="5987" y="772334"/>
                      <a:pt x="17216" y="784315"/>
                      <a:pt x="57985" y="777278"/>
                    </a:cubicBezTo>
                    <a:cubicBezTo>
                      <a:pt x="57985" y="777278"/>
                      <a:pt x="129670" y="769533"/>
                      <a:pt x="292007" y="680047"/>
                    </a:cubicBezTo>
                    <a:cubicBezTo>
                      <a:pt x="388958" y="627092"/>
                      <a:pt x="482812" y="568597"/>
                      <a:pt x="573108" y="504850"/>
                    </a:cubicBezTo>
                    <a:cubicBezTo>
                      <a:pt x="573108" y="504850"/>
                      <a:pt x="735395" y="392902"/>
                      <a:pt x="859849" y="283756"/>
                    </a:cubicBezTo>
                    <a:cubicBezTo>
                      <a:pt x="918133" y="235950"/>
                      <a:pt x="972209" y="183184"/>
                      <a:pt x="1021480" y="126044"/>
                    </a:cubicBezTo>
                    <a:cubicBezTo>
                      <a:pt x="1021480" y="126044"/>
                      <a:pt x="1098788" y="42244"/>
                      <a:pt x="1074199" y="1057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009A125-F7F4-4D64-9030-FBC2C623681C}"/>
                  </a:ext>
                </a:extLst>
              </p:cNvPr>
              <p:cNvSpPr/>
              <p:nvPr/>
            </p:nvSpPr>
            <p:spPr>
              <a:xfrm>
                <a:off x="11229924" y="347639"/>
                <a:ext cx="49194" cy="157794"/>
              </a:xfrm>
              <a:custGeom>
                <a:avLst/>
                <a:gdLst>
                  <a:gd name="connsiteX0" fmla="*/ 23901 w 49194"/>
                  <a:gd name="connsiteY0" fmla="*/ 80339 h 157794"/>
                  <a:gd name="connsiteX1" fmla="*/ 49194 w 49194"/>
                  <a:gd name="connsiteY1" fmla="*/ 80339 h 157794"/>
                  <a:gd name="connsiteX2" fmla="*/ 49194 w 49194"/>
                  <a:gd name="connsiteY2" fmla="*/ 152851 h 157794"/>
                  <a:gd name="connsiteX3" fmla="*/ 26704 w 49194"/>
                  <a:gd name="connsiteY3" fmla="*/ 157795 h 157794"/>
                  <a:gd name="connsiteX4" fmla="*/ 0 w 49194"/>
                  <a:gd name="connsiteY4" fmla="*/ 130339 h 157794"/>
                  <a:gd name="connsiteX5" fmla="*/ 0 w 49194"/>
                  <a:gd name="connsiteY5" fmla="*/ 24720 h 157794"/>
                  <a:gd name="connsiteX6" fmla="*/ 24589 w 49194"/>
                  <a:gd name="connsiteY6" fmla="*/ 0 h 157794"/>
                  <a:gd name="connsiteX7" fmla="*/ 49178 w 49194"/>
                  <a:gd name="connsiteY7" fmla="*/ 24720 h 157794"/>
                  <a:gd name="connsiteX8" fmla="*/ 49178 w 49194"/>
                  <a:gd name="connsiteY8" fmla="*/ 41612 h 157794"/>
                  <a:gd name="connsiteX9" fmla="*/ 35130 w 49194"/>
                  <a:gd name="connsiteY9" fmla="*/ 41612 h 157794"/>
                  <a:gd name="connsiteX10" fmla="*/ 35130 w 49194"/>
                  <a:gd name="connsiteY10" fmla="*/ 26121 h 157794"/>
                  <a:gd name="connsiteX11" fmla="*/ 24589 w 49194"/>
                  <a:gd name="connsiteY11" fmla="*/ 12047 h 157794"/>
                  <a:gd name="connsiteX12" fmla="*/ 14049 w 49194"/>
                  <a:gd name="connsiteY12" fmla="*/ 26121 h 157794"/>
                  <a:gd name="connsiteX13" fmla="*/ 14049 w 49194"/>
                  <a:gd name="connsiteY13" fmla="*/ 130339 h 157794"/>
                  <a:gd name="connsiteX14" fmla="*/ 25294 w 49194"/>
                  <a:gd name="connsiteY14" fmla="*/ 145830 h 157794"/>
                  <a:gd name="connsiteX15" fmla="*/ 35130 w 49194"/>
                  <a:gd name="connsiteY15" fmla="*/ 143704 h 157794"/>
                  <a:gd name="connsiteX16" fmla="*/ 35130 w 49194"/>
                  <a:gd name="connsiteY16" fmla="*/ 92287 h 157794"/>
                  <a:gd name="connsiteX17" fmla="*/ 23884 w 49194"/>
                  <a:gd name="connsiteY17" fmla="*/ 92287 h 15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194" h="157794">
                    <a:moveTo>
                      <a:pt x="23901" y="80339"/>
                    </a:moveTo>
                    <a:lnTo>
                      <a:pt x="49194" y="80339"/>
                    </a:lnTo>
                    <a:lnTo>
                      <a:pt x="49194" y="152851"/>
                    </a:lnTo>
                    <a:cubicBezTo>
                      <a:pt x="42050" y="155834"/>
                      <a:pt x="34434" y="157508"/>
                      <a:pt x="26704" y="157795"/>
                    </a:cubicBezTo>
                    <a:cubicBezTo>
                      <a:pt x="7032" y="157795"/>
                      <a:pt x="0" y="148632"/>
                      <a:pt x="0" y="130339"/>
                    </a:cubicBezTo>
                    <a:lnTo>
                      <a:pt x="0" y="24720"/>
                    </a:lnTo>
                    <a:cubicBezTo>
                      <a:pt x="0" y="11068"/>
                      <a:pt x="11009" y="0"/>
                      <a:pt x="24589" y="0"/>
                    </a:cubicBezTo>
                    <a:cubicBezTo>
                      <a:pt x="38169" y="0"/>
                      <a:pt x="49178" y="11068"/>
                      <a:pt x="49178" y="24720"/>
                    </a:cubicBezTo>
                    <a:lnTo>
                      <a:pt x="49178" y="41612"/>
                    </a:lnTo>
                    <a:lnTo>
                      <a:pt x="35130" y="41612"/>
                    </a:lnTo>
                    <a:lnTo>
                      <a:pt x="35130" y="26121"/>
                    </a:lnTo>
                    <a:cubicBezTo>
                      <a:pt x="35130" y="17666"/>
                      <a:pt x="33015" y="12047"/>
                      <a:pt x="24589" y="12047"/>
                    </a:cubicBezTo>
                    <a:cubicBezTo>
                      <a:pt x="16852" y="12047"/>
                      <a:pt x="14049" y="17666"/>
                      <a:pt x="14049" y="26121"/>
                    </a:cubicBezTo>
                    <a:lnTo>
                      <a:pt x="14049" y="130339"/>
                    </a:lnTo>
                    <a:cubicBezTo>
                      <a:pt x="14049" y="143012"/>
                      <a:pt x="20360" y="145830"/>
                      <a:pt x="25294" y="145830"/>
                    </a:cubicBezTo>
                    <a:cubicBezTo>
                      <a:pt x="28705" y="146044"/>
                      <a:pt x="32108" y="145309"/>
                      <a:pt x="35130" y="143704"/>
                    </a:cubicBezTo>
                    <a:lnTo>
                      <a:pt x="35130" y="92287"/>
                    </a:lnTo>
                    <a:lnTo>
                      <a:pt x="23884" y="92287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C355FA6-5A44-4FBB-857D-DC95F694671A}"/>
                  </a:ext>
                </a:extLst>
              </p:cNvPr>
              <p:cNvSpPr/>
              <p:nvPr/>
            </p:nvSpPr>
            <p:spPr>
              <a:xfrm>
                <a:off x="11331837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ADFD51B-107E-40CE-8738-FC84B86831CB}"/>
                  </a:ext>
                </a:extLst>
              </p:cNvPr>
              <p:cNvSpPr/>
              <p:nvPr/>
            </p:nvSpPr>
            <p:spPr>
              <a:xfrm>
                <a:off x="11394237" y="385581"/>
                <a:ext cx="44628" cy="119998"/>
              </a:xfrm>
              <a:custGeom>
                <a:avLst/>
                <a:gdLst>
                  <a:gd name="connsiteX0" fmla="*/ 138 w 44628"/>
                  <a:gd name="connsiteY0" fmla="*/ 22688 h 119998"/>
                  <a:gd name="connsiteX1" fmla="*/ 17891 w 44628"/>
                  <a:gd name="connsiteY1" fmla="*/ 137 h 119998"/>
                  <a:gd name="connsiteX2" fmla="*/ 22628 w 44628"/>
                  <a:gd name="connsiteY2" fmla="*/ 144 h 119998"/>
                  <a:gd name="connsiteX3" fmla="*/ 44490 w 44628"/>
                  <a:gd name="connsiteY3" fmla="*/ 17439 h 119998"/>
                  <a:gd name="connsiteX4" fmla="*/ 44414 w 44628"/>
                  <a:gd name="connsiteY4" fmla="*/ 22688 h 119998"/>
                  <a:gd name="connsiteX5" fmla="*/ 44414 w 44628"/>
                  <a:gd name="connsiteY5" fmla="*/ 97325 h 119998"/>
                  <a:gd name="connsiteX6" fmla="*/ 27830 w 44628"/>
                  <a:gd name="connsiteY6" fmla="*/ 119779 h 119998"/>
                  <a:gd name="connsiteX7" fmla="*/ 22628 w 44628"/>
                  <a:gd name="connsiteY7" fmla="*/ 119853 h 119998"/>
                  <a:gd name="connsiteX8" fmla="*/ 146 w 44628"/>
                  <a:gd name="connsiteY8" fmla="*/ 102068 h 119998"/>
                  <a:gd name="connsiteX9" fmla="*/ 138 w 44628"/>
                  <a:gd name="connsiteY9" fmla="*/ 97325 h 119998"/>
                  <a:gd name="connsiteX10" fmla="*/ 31071 w 44628"/>
                  <a:gd name="connsiteY10" fmla="*/ 22688 h 119998"/>
                  <a:gd name="connsiteX11" fmla="*/ 22628 w 44628"/>
                  <a:gd name="connsiteY11" fmla="*/ 10707 h 119998"/>
                  <a:gd name="connsiteX12" fmla="*/ 13498 w 44628"/>
                  <a:gd name="connsiteY12" fmla="*/ 22688 h 119998"/>
                  <a:gd name="connsiteX13" fmla="*/ 13498 w 44628"/>
                  <a:gd name="connsiteY13" fmla="*/ 97325 h 119998"/>
                  <a:gd name="connsiteX14" fmla="*/ 22628 w 44628"/>
                  <a:gd name="connsiteY14" fmla="*/ 109290 h 119998"/>
                  <a:gd name="connsiteX15" fmla="*/ 31071 w 44628"/>
                  <a:gd name="connsiteY15" fmla="*/ 97325 h 1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28" h="119998">
                    <a:moveTo>
                      <a:pt x="138" y="22688"/>
                    </a:moveTo>
                    <a:cubicBezTo>
                      <a:pt x="-1154" y="11533"/>
                      <a:pt x="6795" y="1436"/>
                      <a:pt x="17891" y="137"/>
                    </a:cubicBezTo>
                    <a:cubicBezTo>
                      <a:pt x="19465" y="-48"/>
                      <a:pt x="21055" y="-46"/>
                      <a:pt x="22628" y="144"/>
                    </a:cubicBezTo>
                    <a:cubicBezTo>
                      <a:pt x="33416" y="-1148"/>
                      <a:pt x="43204" y="6594"/>
                      <a:pt x="44490" y="17439"/>
                    </a:cubicBezTo>
                    <a:cubicBezTo>
                      <a:pt x="44696" y="19184"/>
                      <a:pt x="44672" y="20949"/>
                      <a:pt x="44414" y="22688"/>
                    </a:cubicBezTo>
                    <a:lnTo>
                      <a:pt x="44414" y="97325"/>
                    </a:lnTo>
                    <a:cubicBezTo>
                      <a:pt x="46003" y="108129"/>
                      <a:pt x="38577" y="118182"/>
                      <a:pt x="27830" y="119779"/>
                    </a:cubicBezTo>
                    <a:cubicBezTo>
                      <a:pt x="26107" y="120036"/>
                      <a:pt x="24358" y="120061"/>
                      <a:pt x="22628" y="119853"/>
                    </a:cubicBezTo>
                    <a:cubicBezTo>
                      <a:pt x="11535" y="121183"/>
                      <a:pt x="1469" y="113222"/>
                      <a:pt x="146" y="102068"/>
                    </a:cubicBezTo>
                    <a:cubicBezTo>
                      <a:pt x="-41" y="100493"/>
                      <a:pt x="-44" y="98901"/>
                      <a:pt x="138" y="97325"/>
                    </a:cubicBezTo>
                    <a:close/>
                    <a:moveTo>
                      <a:pt x="31071" y="22688"/>
                    </a:moveTo>
                    <a:cubicBezTo>
                      <a:pt x="31071" y="14234"/>
                      <a:pt x="27546" y="10707"/>
                      <a:pt x="22628" y="10707"/>
                    </a:cubicBezTo>
                    <a:cubicBezTo>
                      <a:pt x="17006" y="10707"/>
                      <a:pt x="13498" y="14234"/>
                      <a:pt x="13498" y="22688"/>
                    </a:cubicBezTo>
                    <a:lnTo>
                      <a:pt x="13498" y="97325"/>
                    </a:lnTo>
                    <a:cubicBezTo>
                      <a:pt x="13498" y="105763"/>
                      <a:pt x="17006" y="109290"/>
                      <a:pt x="22628" y="109290"/>
                    </a:cubicBezTo>
                    <a:cubicBezTo>
                      <a:pt x="27546" y="109290"/>
                      <a:pt x="31071" y="105763"/>
                      <a:pt x="31071" y="9732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4939ACF-C0D2-4402-8C68-BEEAA12DB47C}"/>
                  </a:ext>
                </a:extLst>
              </p:cNvPr>
              <p:cNvSpPr/>
              <p:nvPr/>
            </p:nvSpPr>
            <p:spPr>
              <a:xfrm>
                <a:off x="11487141" y="349123"/>
                <a:ext cx="44379" cy="156311"/>
              </a:xfrm>
              <a:custGeom>
                <a:avLst/>
                <a:gdLst>
                  <a:gd name="connsiteX0" fmla="*/ 0 w 44379"/>
                  <a:gd name="connsiteY0" fmla="*/ 0 h 156311"/>
                  <a:gd name="connsiteX1" fmla="*/ 13360 w 44379"/>
                  <a:gd name="connsiteY1" fmla="*/ 0 h 156311"/>
                  <a:gd name="connsiteX2" fmla="*/ 13360 w 44379"/>
                  <a:gd name="connsiteY2" fmla="*/ 45056 h 156311"/>
                  <a:gd name="connsiteX3" fmla="*/ 13360 w 44379"/>
                  <a:gd name="connsiteY3" fmla="*/ 45056 h 156311"/>
                  <a:gd name="connsiteX4" fmla="*/ 19688 w 44379"/>
                  <a:gd name="connsiteY4" fmla="*/ 38728 h 156311"/>
                  <a:gd name="connsiteX5" fmla="*/ 28818 w 44379"/>
                  <a:gd name="connsiteY5" fmla="*/ 36602 h 156311"/>
                  <a:gd name="connsiteX6" fmla="*/ 44359 w 44379"/>
                  <a:gd name="connsiteY6" fmla="*/ 53896 h 156311"/>
                  <a:gd name="connsiteX7" fmla="*/ 44277 w 44379"/>
                  <a:gd name="connsiteY7" fmla="*/ 54911 h 156311"/>
                  <a:gd name="connsiteX8" fmla="*/ 44277 w 44379"/>
                  <a:gd name="connsiteY8" fmla="*/ 133783 h 156311"/>
                  <a:gd name="connsiteX9" fmla="*/ 26704 w 44379"/>
                  <a:gd name="connsiteY9" fmla="*/ 156311 h 156311"/>
                  <a:gd name="connsiteX10" fmla="*/ 12655 w 44379"/>
                  <a:gd name="connsiteY10" fmla="*/ 147857 h 156311"/>
                  <a:gd name="connsiteX11" fmla="*/ 11967 w 44379"/>
                  <a:gd name="connsiteY11" fmla="*/ 147857 h 156311"/>
                  <a:gd name="connsiteX12" fmla="*/ 11967 w 44379"/>
                  <a:gd name="connsiteY12" fmla="*/ 154894 h 156311"/>
                  <a:gd name="connsiteX13" fmla="*/ 0 w 44379"/>
                  <a:gd name="connsiteY13" fmla="*/ 154894 h 156311"/>
                  <a:gd name="connsiteX14" fmla="*/ 30933 w 44379"/>
                  <a:gd name="connsiteY14" fmla="*/ 61964 h 156311"/>
                  <a:gd name="connsiteX15" fmla="*/ 22491 w 44379"/>
                  <a:gd name="connsiteY15" fmla="*/ 48583 h 156311"/>
                  <a:gd name="connsiteX16" fmla="*/ 13360 w 44379"/>
                  <a:gd name="connsiteY16" fmla="*/ 61256 h 156311"/>
                  <a:gd name="connsiteX17" fmla="*/ 13360 w 44379"/>
                  <a:gd name="connsiteY17" fmla="*/ 132366 h 156311"/>
                  <a:gd name="connsiteX18" fmla="*/ 23196 w 44379"/>
                  <a:gd name="connsiteY18" fmla="*/ 145748 h 156311"/>
                  <a:gd name="connsiteX19" fmla="*/ 30933 w 44379"/>
                  <a:gd name="connsiteY19" fmla="*/ 133075 h 15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379" h="156311">
                    <a:moveTo>
                      <a:pt x="0" y="0"/>
                    </a:moveTo>
                    <a:lnTo>
                      <a:pt x="13360" y="0"/>
                    </a:lnTo>
                    <a:lnTo>
                      <a:pt x="13360" y="45056"/>
                    </a:lnTo>
                    <a:lnTo>
                      <a:pt x="13360" y="45056"/>
                    </a:lnTo>
                    <a:cubicBezTo>
                      <a:pt x="15094" y="42599"/>
                      <a:pt x="17234" y="40458"/>
                      <a:pt x="19688" y="38728"/>
                    </a:cubicBezTo>
                    <a:cubicBezTo>
                      <a:pt x="22512" y="37279"/>
                      <a:pt x="25648" y="36549"/>
                      <a:pt x="28818" y="36602"/>
                    </a:cubicBezTo>
                    <a:cubicBezTo>
                      <a:pt x="37860" y="37063"/>
                      <a:pt x="44818" y="44805"/>
                      <a:pt x="44359" y="53896"/>
                    </a:cubicBezTo>
                    <a:cubicBezTo>
                      <a:pt x="44342" y="54235"/>
                      <a:pt x="44314" y="54573"/>
                      <a:pt x="44277" y="54911"/>
                    </a:cubicBezTo>
                    <a:lnTo>
                      <a:pt x="44277" y="133783"/>
                    </a:lnTo>
                    <a:cubicBezTo>
                      <a:pt x="44277" y="151384"/>
                      <a:pt x="35146" y="156311"/>
                      <a:pt x="26704" y="156311"/>
                    </a:cubicBezTo>
                    <a:cubicBezTo>
                      <a:pt x="20861" y="156194"/>
                      <a:pt x="15517" y="152979"/>
                      <a:pt x="12655" y="147857"/>
                    </a:cubicBezTo>
                    <a:lnTo>
                      <a:pt x="11967" y="147857"/>
                    </a:lnTo>
                    <a:lnTo>
                      <a:pt x="11967" y="154894"/>
                    </a:lnTo>
                    <a:lnTo>
                      <a:pt x="0" y="154894"/>
                    </a:lnTo>
                    <a:close/>
                    <a:moveTo>
                      <a:pt x="30933" y="61964"/>
                    </a:moveTo>
                    <a:cubicBezTo>
                      <a:pt x="30933" y="53510"/>
                      <a:pt x="28113" y="48583"/>
                      <a:pt x="22491" y="48583"/>
                    </a:cubicBezTo>
                    <a:cubicBezTo>
                      <a:pt x="16868" y="48583"/>
                      <a:pt x="13360" y="54219"/>
                      <a:pt x="13360" y="61256"/>
                    </a:cubicBezTo>
                    <a:lnTo>
                      <a:pt x="13360" y="132366"/>
                    </a:lnTo>
                    <a:cubicBezTo>
                      <a:pt x="13360" y="142254"/>
                      <a:pt x="17573" y="145748"/>
                      <a:pt x="23196" y="145748"/>
                    </a:cubicBezTo>
                    <a:cubicBezTo>
                      <a:pt x="28113" y="145748"/>
                      <a:pt x="30933" y="141529"/>
                      <a:pt x="30933" y="13307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53434D2-B689-4DD7-8888-5EB70B757E50}"/>
                  </a:ext>
                </a:extLst>
              </p:cNvPr>
              <p:cNvSpPr/>
              <p:nvPr/>
            </p:nvSpPr>
            <p:spPr>
              <a:xfrm>
                <a:off x="11579219" y="385501"/>
                <a:ext cx="44456" cy="119933"/>
              </a:xfrm>
              <a:custGeom>
                <a:avLst/>
                <a:gdLst>
                  <a:gd name="connsiteX0" fmla="*/ 30917 w 44456"/>
                  <a:gd name="connsiteY0" fmla="*/ 20658 h 119933"/>
                  <a:gd name="connsiteX1" fmla="*/ 23179 w 44456"/>
                  <a:gd name="connsiteY1" fmla="*/ 10770 h 119933"/>
                  <a:gd name="connsiteX2" fmla="*/ 14753 w 44456"/>
                  <a:gd name="connsiteY2" fmla="*/ 22043 h 119933"/>
                  <a:gd name="connsiteX3" fmla="*/ 14753 w 44456"/>
                  <a:gd name="connsiteY3" fmla="*/ 33315 h 119933"/>
                  <a:gd name="connsiteX4" fmla="*/ 1393 w 44456"/>
                  <a:gd name="connsiteY4" fmla="*/ 33315 h 119933"/>
                  <a:gd name="connsiteX5" fmla="*/ 1393 w 44456"/>
                  <a:gd name="connsiteY5" fmla="*/ 19225 h 119933"/>
                  <a:gd name="connsiteX6" fmla="*/ 22055 w 44456"/>
                  <a:gd name="connsiteY6" fmla="*/ 49 h 119933"/>
                  <a:gd name="connsiteX7" fmla="*/ 23884 w 44456"/>
                  <a:gd name="connsiteY7" fmla="*/ 207 h 119933"/>
                  <a:gd name="connsiteX8" fmla="*/ 44254 w 44456"/>
                  <a:gd name="connsiteY8" fmla="*/ 15279 h 119933"/>
                  <a:gd name="connsiteX9" fmla="*/ 44260 w 44456"/>
                  <a:gd name="connsiteY9" fmla="*/ 20642 h 119933"/>
                  <a:gd name="connsiteX10" fmla="*/ 44260 w 44456"/>
                  <a:gd name="connsiteY10" fmla="*/ 118499 h 119933"/>
                  <a:gd name="connsiteX11" fmla="*/ 31621 w 44456"/>
                  <a:gd name="connsiteY11" fmla="*/ 118499 h 119933"/>
                  <a:gd name="connsiteX12" fmla="*/ 31621 w 44456"/>
                  <a:gd name="connsiteY12" fmla="*/ 112171 h 119933"/>
                  <a:gd name="connsiteX13" fmla="*/ 31621 w 44456"/>
                  <a:gd name="connsiteY13" fmla="*/ 112171 h 119933"/>
                  <a:gd name="connsiteX14" fmla="*/ 16163 w 44456"/>
                  <a:gd name="connsiteY14" fmla="*/ 119917 h 119933"/>
                  <a:gd name="connsiteX15" fmla="*/ 0 w 44456"/>
                  <a:gd name="connsiteY15" fmla="*/ 100141 h 119933"/>
                  <a:gd name="connsiteX16" fmla="*/ 0 w 44456"/>
                  <a:gd name="connsiteY16" fmla="*/ 68532 h 119933"/>
                  <a:gd name="connsiteX17" fmla="*/ 30917 w 44456"/>
                  <a:gd name="connsiteY17" fmla="*/ 46004 h 119933"/>
                  <a:gd name="connsiteX18" fmla="*/ 30917 w 44456"/>
                  <a:gd name="connsiteY18" fmla="*/ 57260 h 119933"/>
                  <a:gd name="connsiteX19" fmla="*/ 13344 w 44456"/>
                  <a:gd name="connsiteY19" fmla="*/ 69933 h 119933"/>
                  <a:gd name="connsiteX20" fmla="*/ 13344 w 44456"/>
                  <a:gd name="connsiteY20" fmla="*/ 95988 h 119933"/>
                  <a:gd name="connsiteX21" fmla="*/ 21786 w 44456"/>
                  <a:gd name="connsiteY21" fmla="*/ 109369 h 119933"/>
                  <a:gd name="connsiteX22" fmla="*/ 30917 w 44456"/>
                  <a:gd name="connsiteY22" fmla="*/ 97405 h 1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4456" h="119933">
                    <a:moveTo>
                      <a:pt x="30917" y="20658"/>
                    </a:moveTo>
                    <a:cubicBezTo>
                      <a:pt x="30917" y="13605"/>
                      <a:pt x="28802" y="10770"/>
                      <a:pt x="23179" y="10770"/>
                    </a:cubicBezTo>
                    <a:cubicBezTo>
                      <a:pt x="15458" y="10770"/>
                      <a:pt x="14753" y="15714"/>
                      <a:pt x="14753" y="22043"/>
                    </a:cubicBezTo>
                    <a:lnTo>
                      <a:pt x="14753" y="33315"/>
                    </a:lnTo>
                    <a:lnTo>
                      <a:pt x="1393" y="33315"/>
                    </a:lnTo>
                    <a:lnTo>
                      <a:pt x="1393" y="19225"/>
                    </a:lnTo>
                    <a:cubicBezTo>
                      <a:pt x="1831" y="8193"/>
                      <a:pt x="11083" y="-393"/>
                      <a:pt x="22055" y="49"/>
                    </a:cubicBezTo>
                    <a:cubicBezTo>
                      <a:pt x="22668" y="73"/>
                      <a:pt x="23278" y="126"/>
                      <a:pt x="23884" y="207"/>
                    </a:cubicBezTo>
                    <a:cubicBezTo>
                      <a:pt x="33649" y="-1286"/>
                      <a:pt x="42768" y="5462"/>
                      <a:pt x="44254" y="15279"/>
                    </a:cubicBezTo>
                    <a:cubicBezTo>
                      <a:pt x="44522" y="17056"/>
                      <a:pt x="44524" y="18864"/>
                      <a:pt x="44260" y="20642"/>
                    </a:cubicBezTo>
                    <a:lnTo>
                      <a:pt x="44260" y="118499"/>
                    </a:lnTo>
                    <a:lnTo>
                      <a:pt x="31621" y="118499"/>
                    </a:lnTo>
                    <a:lnTo>
                      <a:pt x="31621" y="112171"/>
                    </a:lnTo>
                    <a:lnTo>
                      <a:pt x="31621" y="112171"/>
                    </a:lnTo>
                    <a:cubicBezTo>
                      <a:pt x="28143" y="117262"/>
                      <a:pt x="22301" y="120188"/>
                      <a:pt x="16163" y="119917"/>
                    </a:cubicBezTo>
                    <a:cubicBezTo>
                      <a:pt x="5606" y="119917"/>
                      <a:pt x="0" y="112171"/>
                      <a:pt x="0" y="100141"/>
                    </a:cubicBezTo>
                    <a:lnTo>
                      <a:pt x="0" y="68532"/>
                    </a:lnTo>
                    <a:cubicBezTo>
                      <a:pt x="0" y="54442"/>
                      <a:pt x="9836" y="46004"/>
                      <a:pt x="30917" y="46004"/>
                    </a:cubicBezTo>
                    <a:close/>
                    <a:moveTo>
                      <a:pt x="30917" y="57260"/>
                    </a:moveTo>
                    <a:cubicBezTo>
                      <a:pt x="23884" y="57260"/>
                      <a:pt x="13344" y="59370"/>
                      <a:pt x="13344" y="69933"/>
                    </a:cubicBezTo>
                    <a:lnTo>
                      <a:pt x="13344" y="95988"/>
                    </a:lnTo>
                    <a:cubicBezTo>
                      <a:pt x="13344" y="104442"/>
                      <a:pt x="14753" y="109369"/>
                      <a:pt x="21786" y="109369"/>
                    </a:cubicBezTo>
                    <a:cubicBezTo>
                      <a:pt x="27408" y="109369"/>
                      <a:pt x="30917" y="105151"/>
                      <a:pt x="30917" y="9740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7F54401-E08D-4495-8600-DFBC9262954C}"/>
                  </a:ext>
                </a:extLst>
              </p:cNvPr>
              <p:cNvSpPr/>
              <p:nvPr/>
            </p:nvSpPr>
            <p:spPr>
              <a:xfrm>
                <a:off x="11672690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7DC2B2-4FC8-489A-A1E2-EF966539D42A}"/>
                </a:ext>
              </a:extLst>
            </p:cNvPr>
            <p:cNvSpPr/>
            <p:nvPr/>
          </p:nvSpPr>
          <p:spPr>
            <a:xfrm>
              <a:off x="11718655" y="356799"/>
              <a:ext cx="19589" cy="23536"/>
            </a:xfrm>
            <a:custGeom>
              <a:avLst/>
              <a:gdLst>
                <a:gd name="connsiteX0" fmla="*/ 0 w 19589"/>
                <a:gd name="connsiteY0" fmla="*/ 23537 h 23536"/>
                <a:gd name="connsiteX1" fmla="*/ 0 w 19589"/>
                <a:gd name="connsiteY1" fmla="*/ 20 h 23536"/>
                <a:gd name="connsiteX2" fmla="*/ 8032 w 19589"/>
                <a:gd name="connsiteY2" fmla="*/ 20 h 23536"/>
                <a:gd name="connsiteX3" fmla="*/ 13999 w 19589"/>
                <a:gd name="connsiteY3" fmla="*/ 663 h 23536"/>
                <a:gd name="connsiteX4" fmla="*/ 16950 w 19589"/>
                <a:gd name="connsiteY4" fmla="*/ 2937 h 23536"/>
                <a:gd name="connsiteX5" fmla="*/ 18032 w 19589"/>
                <a:gd name="connsiteY5" fmla="*/ 6398 h 23536"/>
                <a:gd name="connsiteX6" fmla="*/ 16212 w 19589"/>
                <a:gd name="connsiteY6" fmla="*/ 10880 h 23536"/>
                <a:gd name="connsiteX7" fmla="*/ 11294 w 19589"/>
                <a:gd name="connsiteY7" fmla="*/ 13023 h 23536"/>
                <a:gd name="connsiteX8" fmla="*/ 13278 w 19589"/>
                <a:gd name="connsiteY8" fmla="*/ 14275 h 23536"/>
                <a:gd name="connsiteX9" fmla="*/ 16737 w 19589"/>
                <a:gd name="connsiteY9" fmla="*/ 18939 h 23536"/>
                <a:gd name="connsiteX10" fmla="*/ 19589 w 19589"/>
                <a:gd name="connsiteY10" fmla="*/ 23537 h 23536"/>
                <a:gd name="connsiteX11" fmla="*/ 14983 w 19589"/>
                <a:gd name="connsiteY11" fmla="*/ 23537 h 23536"/>
                <a:gd name="connsiteX12" fmla="*/ 12901 w 19589"/>
                <a:gd name="connsiteY12" fmla="*/ 19829 h 23536"/>
                <a:gd name="connsiteX13" fmla="*/ 8950 w 19589"/>
                <a:gd name="connsiteY13" fmla="*/ 14357 h 23536"/>
                <a:gd name="connsiteX14" fmla="*/ 5934 w 19589"/>
                <a:gd name="connsiteY14" fmla="*/ 13550 h 23536"/>
                <a:gd name="connsiteX15" fmla="*/ 3705 w 19589"/>
                <a:gd name="connsiteY15" fmla="*/ 13550 h 23536"/>
                <a:gd name="connsiteX16" fmla="*/ 3705 w 19589"/>
                <a:gd name="connsiteY16" fmla="*/ 23537 h 23536"/>
                <a:gd name="connsiteX17" fmla="*/ 3770 w 19589"/>
                <a:gd name="connsiteY17" fmla="*/ 10353 h 23536"/>
                <a:gd name="connsiteX18" fmla="*/ 8360 w 19589"/>
                <a:gd name="connsiteY18" fmla="*/ 10353 h 23536"/>
                <a:gd name="connsiteX19" fmla="*/ 12835 w 19589"/>
                <a:gd name="connsiteY19" fmla="*/ 9364 h 23536"/>
                <a:gd name="connsiteX20" fmla="*/ 13458 w 19589"/>
                <a:gd name="connsiteY20" fmla="*/ 4898 h 23536"/>
                <a:gd name="connsiteX21" fmla="*/ 11819 w 19589"/>
                <a:gd name="connsiteY21" fmla="*/ 3662 h 23536"/>
                <a:gd name="connsiteX22" fmla="*/ 8032 w 19589"/>
                <a:gd name="connsiteY22" fmla="*/ 3250 h 23536"/>
                <a:gd name="connsiteX23" fmla="*/ 3737 w 19589"/>
                <a:gd name="connsiteY23" fmla="*/ 3250 h 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589" h="23536">
                  <a:moveTo>
                    <a:pt x="0" y="23537"/>
                  </a:moveTo>
                  <a:lnTo>
                    <a:pt x="0" y="20"/>
                  </a:lnTo>
                  <a:lnTo>
                    <a:pt x="8032" y="20"/>
                  </a:lnTo>
                  <a:cubicBezTo>
                    <a:pt x="10042" y="-71"/>
                    <a:pt x="12053" y="147"/>
                    <a:pt x="13999" y="663"/>
                  </a:cubicBezTo>
                  <a:cubicBezTo>
                    <a:pt x="15199" y="1085"/>
                    <a:pt x="16234" y="1882"/>
                    <a:pt x="16950" y="2937"/>
                  </a:cubicBezTo>
                  <a:cubicBezTo>
                    <a:pt x="17650" y="3954"/>
                    <a:pt x="18027" y="5160"/>
                    <a:pt x="18032" y="6398"/>
                  </a:cubicBezTo>
                  <a:cubicBezTo>
                    <a:pt x="18048" y="8077"/>
                    <a:pt x="17393" y="9692"/>
                    <a:pt x="16212" y="10880"/>
                  </a:cubicBezTo>
                  <a:cubicBezTo>
                    <a:pt x="14906" y="12200"/>
                    <a:pt x="13145" y="12967"/>
                    <a:pt x="11294" y="13023"/>
                  </a:cubicBezTo>
                  <a:cubicBezTo>
                    <a:pt x="12027" y="13313"/>
                    <a:pt x="12699" y="13738"/>
                    <a:pt x="13278" y="14275"/>
                  </a:cubicBezTo>
                  <a:cubicBezTo>
                    <a:pt x="14598" y="15697"/>
                    <a:pt x="15758" y="17261"/>
                    <a:pt x="16737" y="18939"/>
                  </a:cubicBezTo>
                  <a:lnTo>
                    <a:pt x="19589" y="23537"/>
                  </a:lnTo>
                  <a:lnTo>
                    <a:pt x="14983" y="23537"/>
                  </a:lnTo>
                  <a:lnTo>
                    <a:pt x="12901" y="19829"/>
                  </a:lnTo>
                  <a:cubicBezTo>
                    <a:pt x="11917" y="17784"/>
                    <a:pt x="10580" y="15931"/>
                    <a:pt x="8950" y="14357"/>
                  </a:cubicBezTo>
                  <a:cubicBezTo>
                    <a:pt x="8062" y="13758"/>
                    <a:pt x="7001" y="13474"/>
                    <a:pt x="5934" y="13550"/>
                  </a:cubicBezTo>
                  <a:lnTo>
                    <a:pt x="3705" y="13550"/>
                  </a:lnTo>
                  <a:lnTo>
                    <a:pt x="3705" y="23537"/>
                  </a:lnTo>
                  <a:close/>
                  <a:moveTo>
                    <a:pt x="3770" y="10353"/>
                  </a:moveTo>
                  <a:lnTo>
                    <a:pt x="8360" y="10353"/>
                  </a:lnTo>
                  <a:cubicBezTo>
                    <a:pt x="9919" y="10511"/>
                    <a:pt x="11486" y="10165"/>
                    <a:pt x="12835" y="9364"/>
                  </a:cubicBezTo>
                  <a:cubicBezTo>
                    <a:pt x="14183" y="8273"/>
                    <a:pt x="14455" y="6319"/>
                    <a:pt x="13458" y="4898"/>
                  </a:cubicBezTo>
                  <a:cubicBezTo>
                    <a:pt x="13057" y="4321"/>
                    <a:pt x="12483" y="3888"/>
                    <a:pt x="11819" y="3662"/>
                  </a:cubicBezTo>
                  <a:cubicBezTo>
                    <a:pt x="10588" y="3314"/>
                    <a:pt x="9309" y="3174"/>
                    <a:pt x="8032" y="3250"/>
                  </a:cubicBezTo>
                  <a:lnTo>
                    <a:pt x="3737" y="3250"/>
                  </a:lnTo>
                  <a:close/>
                </a:path>
              </a:pathLst>
            </a:custGeom>
            <a:solidFill>
              <a:schemeClr val="bg1"/>
            </a:solidFill>
            <a:ln w="16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624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fo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B992F1CB-ABE1-461C-8866-360EE280CC32}"/>
              </a:ext>
            </a:extLst>
          </p:cNvPr>
          <p:cNvGrpSpPr/>
          <p:nvPr userDrawn="1"/>
        </p:nvGrpSpPr>
        <p:grpSpPr>
          <a:xfrm>
            <a:off x="-64" y="6220905"/>
            <a:ext cx="12192063" cy="637094"/>
            <a:chOff x="-64" y="6220905"/>
            <a:chExt cx="12192063" cy="637094"/>
          </a:xfrm>
        </p:grpSpPr>
        <p:sp>
          <p:nvSpPr>
            <p:cNvPr id="46" name="hr">
              <a:extLst>
                <a:ext uri="{FF2B5EF4-FFF2-40B4-BE49-F238E27FC236}">
                  <a16:creationId xmlns:a16="http://schemas.microsoft.com/office/drawing/2014/main" id="{61438835-105C-414E-96B9-0D6751483B13}"/>
                </a:ext>
              </a:extLst>
            </p:cNvPr>
            <p:cNvSpPr/>
            <p:nvPr userDrawn="1"/>
          </p:nvSpPr>
          <p:spPr>
            <a:xfrm>
              <a:off x="-64" y="6220905"/>
              <a:ext cx="12192063" cy="64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r">
              <a:extLst>
                <a:ext uri="{FF2B5EF4-FFF2-40B4-BE49-F238E27FC236}">
                  <a16:creationId xmlns:a16="http://schemas.microsoft.com/office/drawing/2014/main" id="{5190D2D4-4606-438C-A26E-1CFCB1DC8C97}"/>
                </a:ext>
              </a:extLst>
            </p:cNvPr>
            <p:cNvSpPr/>
            <p:nvPr userDrawn="1"/>
          </p:nvSpPr>
          <p:spPr>
            <a:xfrm>
              <a:off x="8126413" y="6284913"/>
              <a:ext cx="4065580" cy="5730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hr">
              <a:extLst>
                <a:ext uri="{FF2B5EF4-FFF2-40B4-BE49-F238E27FC236}">
                  <a16:creationId xmlns:a16="http://schemas.microsoft.com/office/drawing/2014/main" id="{16D5B886-CD77-4587-90DF-66A63940253D}"/>
                </a:ext>
              </a:extLst>
            </p:cNvPr>
            <p:cNvSpPr/>
            <p:nvPr userDrawn="1"/>
          </p:nvSpPr>
          <p:spPr>
            <a:xfrm>
              <a:off x="-3" y="6284914"/>
              <a:ext cx="7107165" cy="5724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975ADA1-799D-4397-9F1C-56C2FA4D0499}"/>
                </a:ext>
              </a:extLst>
            </p:cNvPr>
            <p:cNvGrpSpPr/>
            <p:nvPr userDrawn="1"/>
          </p:nvGrpSpPr>
          <p:grpSpPr>
            <a:xfrm>
              <a:off x="7107481" y="6284914"/>
              <a:ext cx="1018932" cy="572490"/>
              <a:chOff x="4071020" y="5715000"/>
              <a:chExt cx="2013723" cy="1142999"/>
            </a:xfrm>
          </p:grpSpPr>
          <p:sp>
            <p:nvSpPr>
              <p:cNvPr id="51" name="hr">
                <a:extLst>
                  <a:ext uri="{FF2B5EF4-FFF2-40B4-BE49-F238E27FC236}">
                    <a16:creationId xmlns:a16="http://schemas.microsoft.com/office/drawing/2014/main" id="{6392EB21-D21B-4BB2-A534-E79C1C560A2D}"/>
                  </a:ext>
                </a:extLst>
              </p:cNvPr>
              <p:cNvSpPr/>
              <p:nvPr userDrawn="1"/>
            </p:nvSpPr>
            <p:spPr>
              <a:xfrm>
                <a:off x="4071020" y="5715000"/>
                <a:ext cx="1013802" cy="11429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hr">
                <a:extLst>
                  <a:ext uri="{FF2B5EF4-FFF2-40B4-BE49-F238E27FC236}">
                    <a16:creationId xmlns:a16="http://schemas.microsoft.com/office/drawing/2014/main" id="{F009D19C-D0F5-46C2-899F-439ED4BD5109}"/>
                  </a:ext>
                </a:extLst>
              </p:cNvPr>
              <p:cNvSpPr/>
              <p:nvPr userDrawn="1"/>
            </p:nvSpPr>
            <p:spPr>
              <a:xfrm>
                <a:off x="5084832" y="5715000"/>
                <a:ext cx="999911" cy="114299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7CDAAAC-A46B-463F-A6E5-36B582D39E17}"/>
                </a:ext>
              </a:extLst>
            </p:cNvPr>
            <p:cNvSpPr/>
            <p:nvPr userDrawn="1"/>
          </p:nvSpPr>
          <p:spPr>
            <a:xfrm>
              <a:off x="6096312" y="6284913"/>
              <a:ext cx="1014444" cy="5730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event details">
            <a:extLst>
              <a:ext uri="{FF2B5EF4-FFF2-40B4-BE49-F238E27FC236}">
                <a16:creationId xmlns:a16="http://schemas.microsoft.com/office/drawing/2014/main" id="{B805FD06-0A0A-468B-846F-8615AD2BE890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30413" y="3209544"/>
            <a:ext cx="8129016" cy="914400"/>
          </a:xfrm>
          <a:prstGeom prst="rect">
            <a:avLst/>
          </a:prstGeom>
          <a:noFill/>
        </p:spPr>
        <p:txBody>
          <a:bodyPr wrap="square" lIns="274320" tIns="182880" rIns="182880" bIns="274320" anchor="t" anchorCtr="0">
            <a:noAutofit/>
          </a:bodyPr>
          <a:lstStyle>
            <a:lvl1pPr marL="514350" indent="-514350">
              <a:lnSpc>
                <a:spcPct val="110000"/>
              </a:lnSpc>
              <a:spcBef>
                <a:spcPts val="0"/>
              </a:spcBef>
              <a:buFontTx/>
              <a:buNone/>
              <a:defRPr lang="en-US" b="1" smtClean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FontTx/>
              <a:buNone/>
            </a:pPr>
            <a:r>
              <a:rPr lang="en-US" dirty="0"/>
              <a:t>Speaker Name, Speaker Title, Business Unit</a:t>
            </a:r>
          </a:p>
        </p:txBody>
      </p:sp>
      <p:sp>
        <p:nvSpPr>
          <p:cNvPr id="4" name="event name">
            <a:extLst>
              <a:ext uri="{FF2B5EF4-FFF2-40B4-BE49-F238E27FC236}">
                <a16:creationId xmlns:a16="http://schemas.microsoft.com/office/drawing/2014/main" id="{865CCD81-080E-49FD-A13D-199C2A05E8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032000" y="2288760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182880" anchor="b" anchorCtr="0">
            <a:noAutofit/>
          </a:bodyPr>
          <a:lstStyle>
            <a:lvl1pPr>
              <a:defRPr lang="en-US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Presentation Name</a:t>
            </a:r>
          </a:p>
        </p:txBody>
      </p:sp>
      <p:sp>
        <p:nvSpPr>
          <p:cNvPr id="18" name="hr">
            <a:extLst>
              <a:ext uri="{FF2B5EF4-FFF2-40B4-BE49-F238E27FC236}">
                <a16:creationId xmlns:a16="http://schemas.microsoft.com/office/drawing/2014/main" id="{9796EE4D-571A-4BC3-A2FE-2DE7F7B3C746}"/>
              </a:ext>
            </a:extLst>
          </p:cNvPr>
          <p:cNvSpPr/>
          <p:nvPr userDrawn="1"/>
        </p:nvSpPr>
        <p:spPr>
          <a:xfrm>
            <a:off x="-64" y="1137716"/>
            <a:ext cx="12192063" cy="656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eader bg">
            <a:extLst>
              <a:ext uri="{FF2B5EF4-FFF2-40B4-BE49-F238E27FC236}">
                <a16:creationId xmlns:a16="http://schemas.microsoft.com/office/drawing/2014/main" id="{A6D26E2E-D8E6-4EC8-873B-C4981019F1B6}"/>
              </a:ext>
            </a:extLst>
          </p:cNvPr>
          <p:cNvSpPr/>
          <p:nvPr userDrawn="1"/>
        </p:nvSpPr>
        <p:spPr>
          <a:xfrm>
            <a:off x="0" y="0"/>
            <a:ext cx="12192001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ptional group information">
            <a:extLst>
              <a:ext uri="{FF2B5EF4-FFF2-40B4-BE49-F238E27FC236}">
                <a16:creationId xmlns:a16="http://schemas.microsoft.com/office/drawing/2014/main" id="{1385DC4A-35F4-45F7-92FA-2F104DAA325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" y="6284913"/>
            <a:ext cx="6095936" cy="573087"/>
          </a:xfrm>
          <a:prstGeom prst="rect">
            <a:avLst/>
          </a:prstGeom>
        </p:spPr>
        <p:txBody>
          <a:bodyPr lIns="365760" anchor="ctr" anchorCtr="0"/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>
              <a:buNone/>
              <a:def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Group Information</a:t>
            </a:r>
          </a:p>
        </p:txBody>
      </p:sp>
      <p:grpSp>
        <p:nvGrpSpPr>
          <p:cNvPr id="42" name="prompt">
            <a:extLst>
              <a:ext uri="{FF2B5EF4-FFF2-40B4-BE49-F238E27FC236}">
                <a16:creationId xmlns:a16="http://schemas.microsoft.com/office/drawing/2014/main" id="{F63B8781-FF03-48EB-838B-04E9EC0DF86C}"/>
              </a:ext>
            </a:extLst>
          </p:cNvPr>
          <p:cNvGrpSpPr/>
          <p:nvPr userDrawn="1"/>
        </p:nvGrpSpPr>
        <p:grpSpPr>
          <a:xfrm>
            <a:off x="334565" y="6892135"/>
            <a:ext cx="3240882" cy="496884"/>
            <a:chOff x="334565" y="6892135"/>
            <a:chExt cx="3240882" cy="496884"/>
          </a:xfrm>
        </p:grpSpPr>
        <p:sp>
          <p:nvSpPr>
            <p:cNvPr id="43" name="Arrow: Up 42">
              <a:extLst>
                <a:ext uri="{FF2B5EF4-FFF2-40B4-BE49-F238E27FC236}">
                  <a16:creationId xmlns:a16="http://schemas.microsoft.com/office/drawing/2014/main" id="{33F36BD9-1DCC-488F-9495-AA795FB58393}"/>
                </a:ext>
              </a:extLst>
            </p:cNvPr>
            <p:cNvSpPr/>
            <p:nvPr userDrawn="1"/>
          </p:nvSpPr>
          <p:spPr>
            <a:xfrm>
              <a:off x="334565" y="6892135"/>
              <a:ext cx="259557" cy="496884"/>
            </a:xfrm>
            <a:prstGeom prst="upArrow">
              <a:avLst>
                <a:gd name="adj1" fmla="val 50000"/>
                <a:gd name="adj2" fmla="val 74771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lvl="0" algn="ctr">
                <a:lnSpc>
                  <a:spcPct val="120000"/>
                </a:lnSpc>
              </a:pPr>
              <a:endParaRPr lang="en-US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instructions">
              <a:extLst>
                <a:ext uri="{FF2B5EF4-FFF2-40B4-BE49-F238E27FC236}">
                  <a16:creationId xmlns:a16="http://schemas.microsoft.com/office/drawing/2014/main" id="{77F48A81-00FD-4E8B-83AA-B905B72EDFA1}"/>
                </a:ext>
              </a:extLst>
            </p:cNvPr>
            <p:cNvSpPr txBox="1"/>
            <p:nvPr userDrawn="1"/>
          </p:nvSpPr>
          <p:spPr>
            <a:xfrm>
              <a:off x="400448" y="7212946"/>
              <a:ext cx="3174999" cy="176073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lIns="91440" tIns="0" rIns="0" bIns="27432" rtlCol="0" anchor="ctr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Identify your Operations, or CST, or simply leave blank.</a:t>
              </a:r>
            </a:p>
          </p:txBody>
        </p:sp>
      </p:grpSp>
      <p:grpSp>
        <p:nvGrpSpPr>
          <p:cNvPr id="21" name="logo">
            <a:extLst>
              <a:ext uri="{FF2B5EF4-FFF2-40B4-BE49-F238E27FC236}">
                <a16:creationId xmlns:a16="http://schemas.microsoft.com/office/drawing/2014/main" id="{4808CBE6-08EE-4421-81B7-D1F5FBCFB497}"/>
              </a:ext>
            </a:extLst>
          </p:cNvPr>
          <p:cNvGrpSpPr/>
          <p:nvPr userDrawn="1"/>
        </p:nvGrpSpPr>
        <p:grpSpPr>
          <a:xfrm>
            <a:off x="10613232" y="192235"/>
            <a:ext cx="1131094" cy="774553"/>
            <a:chOff x="10613232" y="192235"/>
            <a:chExt cx="1131094" cy="77455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3EEB65-5DDE-4460-948C-20D002CF6E12}"/>
                </a:ext>
              </a:extLst>
            </p:cNvPr>
            <p:cNvSpPr/>
            <p:nvPr/>
          </p:nvSpPr>
          <p:spPr>
            <a:xfrm>
              <a:off x="11707655" y="349123"/>
              <a:ext cx="39703" cy="39914"/>
            </a:xfrm>
            <a:custGeom>
              <a:avLst/>
              <a:gdLst>
                <a:gd name="connsiteX0" fmla="*/ 39703 w 39703"/>
                <a:gd name="connsiteY0" fmla="*/ 19957 h 39914"/>
                <a:gd name="connsiteX1" fmla="*/ 19852 w 39703"/>
                <a:gd name="connsiteY1" fmla="*/ 39914 h 39914"/>
                <a:gd name="connsiteX2" fmla="*/ 0 w 39703"/>
                <a:gd name="connsiteY2" fmla="*/ 19957 h 39914"/>
                <a:gd name="connsiteX3" fmla="*/ 19852 w 39703"/>
                <a:gd name="connsiteY3" fmla="*/ 0 h 39914"/>
                <a:gd name="connsiteX4" fmla="*/ 39703 w 39703"/>
                <a:gd name="connsiteY4" fmla="*/ 19957 h 3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3" h="39914">
                  <a:moveTo>
                    <a:pt x="39703" y="19957"/>
                  </a:moveTo>
                  <a:cubicBezTo>
                    <a:pt x="39703" y="30979"/>
                    <a:pt x="30815" y="39914"/>
                    <a:pt x="19852" y="39914"/>
                  </a:cubicBezTo>
                  <a:cubicBezTo>
                    <a:pt x="8888" y="39914"/>
                    <a:pt x="0" y="30979"/>
                    <a:pt x="0" y="19957"/>
                  </a:cubicBezTo>
                  <a:cubicBezTo>
                    <a:pt x="0" y="8935"/>
                    <a:pt x="8888" y="0"/>
                    <a:pt x="19852" y="0"/>
                  </a:cubicBezTo>
                  <a:cubicBezTo>
                    <a:pt x="30815" y="0"/>
                    <a:pt x="39703" y="8935"/>
                    <a:pt x="39703" y="19957"/>
                  </a:cubicBezTo>
                  <a:close/>
                </a:path>
              </a:pathLst>
            </a:custGeom>
            <a:noFill/>
            <a:ln w="34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logo">
              <a:extLst>
                <a:ext uri="{FF2B5EF4-FFF2-40B4-BE49-F238E27FC236}">
                  <a16:creationId xmlns:a16="http://schemas.microsoft.com/office/drawing/2014/main" id="{E0FE7AFE-0E71-4DD0-A7AC-539D1527CD4B}"/>
                </a:ext>
              </a:extLst>
            </p:cNvPr>
            <p:cNvGrpSpPr/>
            <p:nvPr/>
          </p:nvGrpSpPr>
          <p:grpSpPr>
            <a:xfrm>
              <a:off x="10613244" y="192163"/>
              <a:ext cx="1079028" cy="779492"/>
              <a:chOff x="10613244" y="192163"/>
              <a:chExt cx="1079028" cy="779492"/>
            </a:xfrm>
            <a:solidFill>
              <a:srgbClr val="FFFFF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4DE6188-F7B6-4C83-BA4C-08691E573A18}"/>
                  </a:ext>
                </a:extLst>
              </p:cNvPr>
              <p:cNvSpPr/>
              <p:nvPr/>
            </p:nvSpPr>
            <p:spPr>
              <a:xfrm>
                <a:off x="10808976" y="347639"/>
                <a:ext cx="139140" cy="315506"/>
              </a:xfrm>
              <a:custGeom>
                <a:avLst/>
                <a:gdLst>
                  <a:gd name="connsiteX0" fmla="*/ 139141 w 139140"/>
                  <a:gd name="connsiteY0" fmla="*/ 0 h 315506"/>
                  <a:gd name="connsiteX1" fmla="*/ 139141 w 139140"/>
                  <a:gd name="connsiteY1" fmla="*/ 86684 h 315506"/>
                  <a:gd name="connsiteX2" fmla="*/ 129994 w 139140"/>
                  <a:gd name="connsiteY2" fmla="*/ 86684 h 315506"/>
                  <a:gd name="connsiteX3" fmla="*/ 117355 w 139140"/>
                  <a:gd name="connsiteY3" fmla="*/ 31757 h 315506"/>
                  <a:gd name="connsiteX4" fmla="*/ 54801 w 139140"/>
                  <a:gd name="connsiteY4" fmla="*/ 8520 h 315506"/>
                  <a:gd name="connsiteX5" fmla="*/ 54801 w 139140"/>
                  <a:gd name="connsiteY5" fmla="*/ 8520 h 315506"/>
                  <a:gd name="connsiteX6" fmla="*/ 54801 w 139140"/>
                  <a:gd name="connsiteY6" fmla="*/ 142304 h 315506"/>
                  <a:gd name="connsiteX7" fmla="*/ 54801 w 139140"/>
                  <a:gd name="connsiteY7" fmla="*/ 142304 h 315506"/>
                  <a:gd name="connsiteX8" fmla="*/ 82914 w 139140"/>
                  <a:gd name="connsiteY8" fmla="*/ 135267 h 315506"/>
                  <a:gd name="connsiteX9" fmla="*/ 100487 w 139140"/>
                  <a:gd name="connsiteY9" fmla="*/ 88793 h 315506"/>
                  <a:gd name="connsiteX10" fmla="*/ 109618 w 139140"/>
                  <a:gd name="connsiteY10" fmla="*/ 88793 h 315506"/>
                  <a:gd name="connsiteX11" fmla="*/ 109618 w 139140"/>
                  <a:gd name="connsiteY11" fmla="*/ 202158 h 315506"/>
                  <a:gd name="connsiteX12" fmla="*/ 100487 w 139140"/>
                  <a:gd name="connsiteY12" fmla="*/ 202158 h 315506"/>
                  <a:gd name="connsiteX13" fmla="*/ 92045 w 139140"/>
                  <a:gd name="connsiteY13" fmla="*/ 166249 h 315506"/>
                  <a:gd name="connsiteX14" fmla="*/ 54801 w 139140"/>
                  <a:gd name="connsiteY14" fmla="*/ 150758 h 315506"/>
                  <a:gd name="connsiteX15" fmla="*/ 54801 w 139140"/>
                  <a:gd name="connsiteY15" fmla="*/ 150758 h 315506"/>
                  <a:gd name="connsiteX16" fmla="*/ 54801 w 139140"/>
                  <a:gd name="connsiteY16" fmla="*/ 307778 h 315506"/>
                  <a:gd name="connsiteX17" fmla="*/ 73767 w 139140"/>
                  <a:gd name="connsiteY17" fmla="*/ 307778 h 315506"/>
                  <a:gd name="connsiteX18" fmla="*/ 73767 w 139140"/>
                  <a:gd name="connsiteY18" fmla="*/ 315507 h 315506"/>
                  <a:gd name="connsiteX19" fmla="*/ 0 w 139140"/>
                  <a:gd name="connsiteY19" fmla="*/ 315507 h 315506"/>
                  <a:gd name="connsiteX20" fmla="*/ 0 w 139140"/>
                  <a:gd name="connsiteY20" fmla="*/ 307778 h 315506"/>
                  <a:gd name="connsiteX21" fmla="*/ 18278 w 139140"/>
                  <a:gd name="connsiteY21" fmla="*/ 307778 h 315506"/>
                  <a:gd name="connsiteX22" fmla="*/ 18278 w 139140"/>
                  <a:gd name="connsiteY22" fmla="*/ 8520 h 315506"/>
                  <a:gd name="connsiteX23" fmla="*/ 0 w 139140"/>
                  <a:gd name="connsiteY23" fmla="*/ 8520 h 315506"/>
                  <a:gd name="connsiteX24" fmla="*/ 0 w 139140"/>
                  <a:gd name="connsiteY24" fmla="*/ 0 h 31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9140" h="315506">
                    <a:moveTo>
                      <a:pt x="139141" y="0"/>
                    </a:moveTo>
                    <a:lnTo>
                      <a:pt x="139141" y="86684"/>
                    </a:lnTo>
                    <a:lnTo>
                      <a:pt x="129994" y="86684"/>
                    </a:lnTo>
                    <a:cubicBezTo>
                      <a:pt x="130130" y="67632"/>
                      <a:pt x="125799" y="48813"/>
                      <a:pt x="117355" y="31757"/>
                    </a:cubicBezTo>
                    <a:cubicBezTo>
                      <a:pt x="101176" y="7811"/>
                      <a:pt x="74472" y="8520"/>
                      <a:pt x="54801" y="8520"/>
                    </a:cubicBezTo>
                    <a:lnTo>
                      <a:pt x="54801" y="8520"/>
                    </a:lnTo>
                    <a:lnTo>
                      <a:pt x="54801" y="142304"/>
                    </a:lnTo>
                    <a:lnTo>
                      <a:pt x="54801" y="142304"/>
                    </a:lnTo>
                    <a:cubicBezTo>
                      <a:pt x="64571" y="142053"/>
                      <a:pt x="74169" y="139652"/>
                      <a:pt x="82914" y="135267"/>
                    </a:cubicBezTo>
                    <a:cubicBezTo>
                      <a:pt x="98372" y="125379"/>
                      <a:pt x="99077" y="104977"/>
                      <a:pt x="100487" y="88793"/>
                    </a:cubicBezTo>
                    <a:lnTo>
                      <a:pt x="109618" y="88793"/>
                    </a:lnTo>
                    <a:lnTo>
                      <a:pt x="109618" y="202158"/>
                    </a:lnTo>
                    <a:lnTo>
                      <a:pt x="100487" y="202158"/>
                    </a:lnTo>
                    <a:cubicBezTo>
                      <a:pt x="100877" y="189648"/>
                      <a:pt x="97964" y="177259"/>
                      <a:pt x="92045" y="166249"/>
                    </a:cubicBezTo>
                    <a:cubicBezTo>
                      <a:pt x="83201" y="154864"/>
                      <a:pt x="69061" y="148983"/>
                      <a:pt x="54801" y="150758"/>
                    </a:cubicBezTo>
                    <a:lnTo>
                      <a:pt x="54801" y="150758"/>
                    </a:lnTo>
                    <a:lnTo>
                      <a:pt x="54801" y="307778"/>
                    </a:lnTo>
                    <a:lnTo>
                      <a:pt x="73767" y="307778"/>
                    </a:lnTo>
                    <a:lnTo>
                      <a:pt x="73767" y="315507"/>
                    </a:lnTo>
                    <a:lnTo>
                      <a:pt x="0" y="315507"/>
                    </a:lnTo>
                    <a:lnTo>
                      <a:pt x="0" y="307778"/>
                    </a:lnTo>
                    <a:lnTo>
                      <a:pt x="18278" y="307778"/>
                    </a:lnTo>
                    <a:lnTo>
                      <a:pt x="18278" y="8520"/>
                    </a:lnTo>
                    <a:lnTo>
                      <a:pt x="0" y="85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D690EE1-3AE9-4775-B117-04A7A673591B}"/>
                  </a:ext>
                </a:extLst>
              </p:cNvPr>
              <p:cNvSpPr/>
              <p:nvPr/>
            </p:nvSpPr>
            <p:spPr>
              <a:xfrm>
                <a:off x="10613244" y="192163"/>
                <a:ext cx="1079028" cy="779492"/>
              </a:xfrm>
              <a:custGeom>
                <a:avLst/>
                <a:gdLst>
                  <a:gd name="connsiteX0" fmla="*/ 1074199 w 1079028"/>
                  <a:gd name="connsiteY0" fmla="*/ 10454 h 779492"/>
                  <a:gd name="connsiteX1" fmla="*/ 1027808 w 1079028"/>
                  <a:gd name="connsiteY1" fmla="*/ 1291 h 779492"/>
                  <a:gd name="connsiteX2" fmla="*/ 821260 w 1079028"/>
                  <a:gd name="connsiteY2" fmla="*/ 81565 h 779492"/>
                  <a:gd name="connsiteX3" fmla="*/ 533044 w 1079028"/>
                  <a:gd name="connsiteY3" fmla="*/ 256943 h 779492"/>
                  <a:gd name="connsiteX4" fmla="*/ 533044 w 1079028"/>
                  <a:gd name="connsiteY4" fmla="*/ 256943 h 779492"/>
                  <a:gd name="connsiteX5" fmla="*/ 533044 w 1079028"/>
                  <a:gd name="connsiteY5" fmla="*/ 163288 h 779492"/>
                  <a:gd name="connsiteX6" fmla="*/ 551322 w 1079028"/>
                  <a:gd name="connsiteY6" fmla="*/ 163288 h 779492"/>
                  <a:gd name="connsiteX7" fmla="*/ 551322 w 1079028"/>
                  <a:gd name="connsiteY7" fmla="*/ 154851 h 779492"/>
                  <a:gd name="connsiteX8" fmla="*/ 488768 w 1079028"/>
                  <a:gd name="connsiteY8" fmla="*/ 154851 h 779492"/>
                  <a:gd name="connsiteX9" fmla="*/ 457851 w 1079028"/>
                  <a:gd name="connsiteY9" fmla="*/ 373818 h 779492"/>
                  <a:gd name="connsiteX10" fmla="*/ 415689 w 1079028"/>
                  <a:gd name="connsiteY10" fmla="*/ 154851 h 779492"/>
                  <a:gd name="connsiteX11" fmla="*/ 352430 w 1079028"/>
                  <a:gd name="connsiteY11" fmla="*/ 154851 h 779492"/>
                  <a:gd name="connsiteX12" fmla="*/ 352430 w 1079028"/>
                  <a:gd name="connsiteY12" fmla="*/ 163288 h 779492"/>
                  <a:gd name="connsiteX13" fmla="*/ 371413 w 1079028"/>
                  <a:gd name="connsiteY13" fmla="*/ 163288 h 779492"/>
                  <a:gd name="connsiteX14" fmla="*/ 371413 w 1079028"/>
                  <a:gd name="connsiteY14" fmla="*/ 441419 h 779492"/>
                  <a:gd name="connsiteX15" fmla="*/ 371413 w 1079028"/>
                  <a:gd name="connsiteY15" fmla="*/ 441419 h 779492"/>
                  <a:gd name="connsiteX16" fmla="*/ 350332 w 1079028"/>
                  <a:gd name="connsiteY16" fmla="*/ 462546 h 779492"/>
                  <a:gd name="connsiteX17" fmla="*/ 350332 w 1079028"/>
                  <a:gd name="connsiteY17" fmla="*/ 462546 h 779492"/>
                  <a:gd name="connsiteX18" fmla="*/ 350332 w 1079028"/>
                  <a:gd name="connsiteY18" fmla="*/ 470292 h 779492"/>
                  <a:gd name="connsiteX19" fmla="*/ 401624 w 1079028"/>
                  <a:gd name="connsiteY19" fmla="*/ 470292 h 779492"/>
                  <a:gd name="connsiteX20" fmla="*/ 401624 w 1079028"/>
                  <a:gd name="connsiteY20" fmla="*/ 462546 h 779492"/>
                  <a:gd name="connsiteX21" fmla="*/ 401624 w 1079028"/>
                  <a:gd name="connsiteY21" fmla="*/ 462546 h 779492"/>
                  <a:gd name="connsiteX22" fmla="*/ 381248 w 1079028"/>
                  <a:gd name="connsiteY22" fmla="*/ 442770 h 779492"/>
                  <a:gd name="connsiteX23" fmla="*/ 381248 w 1079028"/>
                  <a:gd name="connsiteY23" fmla="*/ 442770 h 779492"/>
                  <a:gd name="connsiteX24" fmla="*/ 381248 w 1079028"/>
                  <a:gd name="connsiteY24" fmla="*/ 166815 h 779492"/>
                  <a:gd name="connsiteX25" fmla="*/ 439573 w 1079028"/>
                  <a:gd name="connsiteY25" fmla="*/ 470242 h 779492"/>
                  <a:gd name="connsiteX26" fmla="*/ 453638 w 1079028"/>
                  <a:gd name="connsiteY26" fmla="*/ 470242 h 779492"/>
                  <a:gd name="connsiteX27" fmla="*/ 496505 w 1079028"/>
                  <a:gd name="connsiteY27" fmla="*/ 166766 h 779492"/>
                  <a:gd name="connsiteX28" fmla="*/ 496505 w 1079028"/>
                  <a:gd name="connsiteY28" fmla="*/ 462546 h 779492"/>
                  <a:gd name="connsiteX29" fmla="*/ 478227 w 1079028"/>
                  <a:gd name="connsiteY29" fmla="*/ 462546 h 779492"/>
                  <a:gd name="connsiteX30" fmla="*/ 478227 w 1079028"/>
                  <a:gd name="connsiteY30" fmla="*/ 470292 h 779492"/>
                  <a:gd name="connsiteX31" fmla="*/ 551322 w 1079028"/>
                  <a:gd name="connsiteY31" fmla="*/ 470292 h 779492"/>
                  <a:gd name="connsiteX32" fmla="*/ 551322 w 1079028"/>
                  <a:gd name="connsiteY32" fmla="*/ 462546 h 779492"/>
                  <a:gd name="connsiteX33" fmla="*/ 533044 w 1079028"/>
                  <a:gd name="connsiteY33" fmla="*/ 462546 h 779492"/>
                  <a:gd name="connsiteX34" fmla="*/ 533044 w 1079028"/>
                  <a:gd name="connsiteY34" fmla="*/ 263272 h 779492"/>
                  <a:gd name="connsiteX35" fmla="*/ 533044 w 1079028"/>
                  <a:gd name="connsiteY35" fmla="*/ 263272 h 779492"/>
                  <a:gd name="connsiteX36" fmla="*/ 920288 w 1079028"/>
                  <a:gd name="connsiteY36" fmla="*/ 39360 h 779492"/>
                  <a:gd name="connsiteX37" fmla="*/ 1067822 w 1079028"/>
                  <a:gd name="connsiteY37" fmla="*/ 11904 h 779492"/>
                  <a:gd name="connsiteX38" fmla="*/ 1057987 w 1079028"/>
                  <a:gd name="connsiteY38" fmla="*/ 67540 h 779492"/>
                  <a:gd name="connsiteX39" fmla="*/ 858390 w 1079028"/>
                  <a:gd name="connsiteY39" fmla="*/ 279471 h 779492"/>
                  <a:gd name="connsiteX40" fmla="*/ 542896 w 1079028"/>
                  <a:gd name="connsiteY40" fmla="*/ 518165 h 779492"/>
                  <a:gd name="connsiteX41" fmla="*/ 218912 w 1079028"/>
                  <a:gd name="connsiteY41" fmla="*/ 711095 h 779492"/>
                  <a:gd name="connsiteX42" fmla="*/ 10889 w 1079028"/>
                  <a:gd name="connsiteY42" fmla="*/ 767423 h 779492"/>
                  <a:gd name="connsiteX43" fmla="*/ 86082 w 1079028"/>
                  <a:gd name="connsiteY43" fmla="*/ 629421 h 779492"/>
                  <a:gd name="connsiteX44" fmla="*/ 222420 w 1079028"/>
                  <a:gd name="connsiteY44" fmla="*/ 500565 h 779492"/>
                  <a:gd name="connsiteX45" fmla="*/ 222420 w 1079028"/>
                  <a:gd name="connsiteY45" fmla="*/ 500565 h 779492"/>
                  <a:gd name="connsiteX46" fmla="*/ 218207 w 1079028"/>
                  <a:gd name="connsiteY46" fmla="*/ 495621 h 779492"/>
                  <a:gd name="connsiteX47" fmla="*/ 218207 w 1079028"/>
                  <a:gd name="connsiteY47" fmla="*/ 495621 h 779492"/>
                  <a:gd name="connsiteX48" fmla="*/ 69919 w 1079028"/>
                  <a:gd name="connsiteY48" fmla="*/ 639259 h 779492"/>
                  <a:gd name="connsiteX49" fmla="*/ 5987 w 1079028"/>
                  <a:gd name="connsiteY49" fmla="*/ 772334 h 779492"/>
                  <a:gd name="connsiteX50" fmla="*/ 57985 w 1079028"/>
                  <a:gd name="connsiteY50" fmla="*/ 777278 h 779492"/>
                  <a:gd name="connsiteX51" fmla="*/ 292007 w 1079028"/>
                  <a:gd name="connsiteY51" fmla="*/ 680047 h 779492"/>
                  <a:gd name="connsiteX52" fmla="*/ 573108 w 1079028"/>
                  <a:gd name="connsiteY52" fmla="*/ 504850 h 779492"/>
                  <a:gd name="connsiteX53" fmla="*/ 859849 w 1079028"/>
                  <a:gd name="connsiteY53" fmla="*/ 283756 h 779492"/>
                  <a:gd name="connsiteX54" fmla="*/ 1021480 w 1079028"/>
                  <a:gd name="connsiteY54" fmla="*/ 126044 h 779492"/>
                  <a:gd name="connsiteX55" fmla="*/ 1074199 w 1079028"/>
                  <a:gd name="connsiteY55" fmla="*/ 10570 h 77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079028" h="779492">
                    <a:moveTo>
                      <a:pt x="1074199" y="10454"/>
                    </a:moveTo>
                    <a:cubicBezTo>
                      <a:pt x="1074199" y="10454"/>
                      <a:pt x="1065052" y="-4378"/>
                      <a:pt x="1027808" y="1291"/>
                    </a:cubicBezTo>
                    <a:cubicBezTo>
                      <a:pt x="1027808" y="1291"/>
                      <a:pt x="966663" y="4818"/>
                      <a:pt x="821260" y="81565"/>
                    </a:cubicBezTo>
                    <a:cubicBezTo>
                      <a:pt x="722004" y="134566"/>
                      <a:pt x="625783" y="193117"/>
                      <a:pt x="533044" y="256943"/>
                    </a:cubicBezTo>
                    <a:lnTo>
                      <a:pt x="533044" y="256943"/>
                    </a:lnTo>
                    <a:lnTo>
                      <a:pt x="533044" y="163288"/>
                    </a:lnTo>
                    <a:lnTo>
                      <a:pt x="551322" y="163288"/>
                    </a:lnTo>
                    <a:lnTo>
                      <a:pt x="551322" y="154851"/>
                    </a:lnTo>
                    <a:lnTo>
                      <a:pt x="488768" y="154851"/>
                    </a:lnTo>
                    <a:lnTo>
                      <a:pt x="457851" y="373818"/>
                    </a:lnTo>
                    <a:lnTo>
                      <a:pt x="415689" y="154851"/>
                    </a:lnTo>
                    <a:lnTo>
                      <a:pt x="352430" y="154851"/>
                    </a:lnTo>
                    <a:lnTo>
                      <a:pt x="352430" y="163288"/>
                    </a:lnTo>
                    <a:lnTo>
                      <a:pt x="371413" y="163288"/>
                    </a:lnTo>
                    <a:lnTo>
                      <a:pt x="371413" y="441419"/>
                    </a:lnTo>
                    <a:lnTo>
                      <a:pt x="371413" y="441419"/>
                    </a:lnTo>
                    <a:cubicBezTo>
                      <a:pt x="371413" y="461837"/>
                      <a:pt x="367905" y="462546"/>
                      <a:pt x="350332" y="462546"/>
                    </a:cubicBezTo>
                    <a:lnTo>
                      <a:pt x="350332" y="462546"/>
                    </a:lnTo>
                    <a:lnTo>
                      <a:pt x="350332" y="470292"/>
                    </a:lnTo>
                    <a:lnTo>
                      <a:pt x="401624" y="470292"/>
                    </a:lnTo>
                    <a:lnTo>
                      <a:pt x="401624" y="462546"/>
                    </a:lnTo>
                    <a:lnTo>
                      <a:pt x="401624" y="462546"/>
                    </a:lnTo>
                    <a:cubicBezTo>
                      <a:pt x="383363" y="462546"/>
                      <a:pt x="381248" y="461837"/>
                      <a:pt x="381248" y="442770"/>
                    </a:cubicBezTo>
                    <a:lnTo>
                      <a:pt x="381248" y="442770"/>
                    </a:lnTo>
                    <a:lnTo>
                      <a:pt x="381248" y="166815"/>
                    </a:lnTo>
                    <a:lnTo>
                      <a:pt x="439573" y="470242"/>
                    </a:lnTo>
                    <a:lnTo>
                      <a:pt x="453638" y="470242"/>
                    </a:lnTo>
                    <a:lnTo>
                      <a:pt x="496505" y="166766"/>
                    </a:lnTo>
                    <a:lnTo>
                      <a:pt x="496505" y="462546"/>
                    </a:lnTo>
                    <a:lnTo>
                      <a:pt x="478227" y="462546"/>
                    </a:lnTo>
                    <a:lnTo>
                      <a:pt x="478227" y="470292"/>
                    </a:lnTo>
                    <a:lnTo>
                      <a:pt x="551322" y="470292"/>
                    </a:lnTo>
                    <a:lnTo>
                      <a:pt x="551322" y="462546"/>
                    </a:lnTo>
                    <a:lnTo>
                      <a:pt x="533044" y="462546"/>
                    </a:lnTo>
                    <a:lnTo>
                      <a:pt x="533044" y="263272"/>
                    </a:lnTo>
                    <a:lnTo>
                      <a:pt x="533044" y="263272"/>
                    </a:lnTo>
                    <a:cubicBezTo>
                      <a:pt x="552027" y="249906"/>
                      <a:pt x="749428" y="113305"/>
                      <a:pt x="920288" y="39360"/>
                    </a:cubicBezTo>
                    <a:cubicBezTo>
                      <a:pt x="920288" y="39360"/>
                      <a:pt x="1037643" y="-13376"/>
                      <a:pt x="1067822" y="11904"/>
                    </a:cubicBezTo>
                    <a:cubicBezTo>
                      <a:pt x="1067822" y="11904"/>
                      <a:pt x="1083986" y="23885"/>
                      <a:pt x="1057987" y="67540"/>
                    </a:cubicBezTo>
                    <a:cubicBezTo>
                      <a:pt x="1057987" y="67540"/>
                      <a:pt x="1019333" y="140052"/>
                      <a:pt x="858390" y="279471"/>
                    </a:cubicBezTo>
                    <a:cubicBezTo>
                      <a:pt x="757417" y="364488"/>
                      <a:pt x="652111" y="444159"/>
                      <a:pt x="542896" y="518165"/>
                    </a:cubicBezTo>
                    <a:cubicBezTo>
                      <a:pt x="439432" y="589873"/>
                      <a:pt x="331182" y="654335"/>
                      <a:pt x="218912" y="711095"/>
                    </a:cubicBezTo>
                    <a:cubicBezTo>
                      <a:pt x="218912" y="711095"/>
                      <a:pt x="50936" y="798438"/>
                      <a:pt x="10889" y="767423"/>
                    </a:cubicBezTo>
                    <a:cubicBezTo>
                      <a:pt x="10889" y="767423"/>
                      <a:pt x="-22847" y="747647"/>
                      <a:pt x="86082" y="629421"/>
                    </a:cubicBezTo>
                    <a:cubicBezTo>
                      <a:pt x="129245" y="584091"/>
                      <a:pt x="174753" y="541079"/>
                      <a:pt x="222420" y="500565"/>
                    </a:cubicBezTo>
                    <a:lnTo>
                      <a:pt x="222420" y="500565"/>
                    </a:lnTo>
                    <a:lnTo>
                      <a:pt x="218207" y="495621"/>
                    </a:lnTo>
                    <a:lnTo>
                      <a:pt x="218207" y="495621"/>
                    </a:lnTo>
                    <a:cubicBezTo>
                      <a:pt x="165939" y="540446"/>
                      <a:pt x="116418" y="588414"/>
                      <a:pt x="69919" y="639259"/>
                    </a:cubicBezTo>
                    <a:cubicBezTo>
                      <a:pt x="69919" y="639259"/>
                      <a:pt x="-24257" y="741434"/>
                      <a:pt x="5987" y="772334"/>
                    </a:cubicBezTo>
                    <a:cubicBezTo>
                      <a:pt x="5987" y="772334"/>
                      <a:pt x="17216" y="784315"/>
                      <a:pt x="57985" y="777278"/>
                    </a:cubicBezTo>
                    <a:cubicBezTo>
                      <a:pt x="57985" y="777278"/>
                      <a:pt x="129670" y="769533"/>
                      <a:pt x="292007" y="680047"/>
                    </a:cubicBezTo>
                    <a:cubicBezTo>
                      <a:pt x="388958" y="627092"/>
                      <a:pt x="482812" y="568597"/>
                      <a:pt x="573108" y="504850"/>
                    </a:cubicBezTo>
                    <a:cubicBezTo>
                      <a:pt x="573108" y="504850"/>
                      <a:pt x="735395" y="392902"/>
                      <a:pt x="859849" y="283756"/>
                    </a:cubicBezTo>
                    <a:cubicBezTo>
                      <a:pt x="918133" y="235950"/>
                      <a:pt x="972209" y="183184"/>
                      <a:pt x="1021480" y="126044"/>
                    </a:cubicBezTo>
                    <a:cubicBezTo>
                      <a:pt x="1021480" y="126044"/>
                      <a:pt x="1098788" y="42244"/>
                      <a:pt x="1074199" y="1057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BFE893B-A7B0-4A6E-B7AF-53EB42699409}"/>
                  </a:ext>
                </a:extLst>
              </p:cNvPr>
              <p:cNvSpPr/>
              <p:nvPr/>
            </p:nvSpPr>
            <p:spPr>
              <a:xfrm>
                <a:off x="11229924" y="347639"/>
                <a:ext cx="49194" cy="157794"/>
              </a:xfrm>
              <a:custGeom>
                <a:avLst/>
                <a:gdLst>
                  <a:gd name="connsiteX0" fmla="*/ 23901 w 49194"/>
                  <a:gd name="connsiteY0" fmla="*/ 80339 h 157794"/>
                  <a:gd name="connsiteX1" fmla="*/ 49194 w 49194"/>
                  <a:gd name="connsiteY1" fmla="*/ 80339 h 157794"/>
                  <a:gd name="connsiteX2" fmla="*/ 49194 w 49194"/>
                  <a:gd name="connsiteY2" fmla="*/ 152851 h 157794"/>
                  <a:gd name="connsiteX3" fmla="*/ 26704 w 49194"/>
                  <a:gd name="connsiteY3" fmla="*/ 157795 h 157794"/>
                  <a:gd name="connsiteX4" fmla="*/ 0 w 49194"/>
                  <a:gd name="connsiteY4" fmla="*/ 130339 h 157794"/>
                  <a:gd name="connsiteX5" fmla="*/ 0 w 49194"/>
                  <a:gd name="connsiteY5" fmla="*/ 24720 h 157794"/>
                  <a:gd name="connsiteX6" fmla="*/ 24589 w 49194"/>
                  <a:gd name="connsiteY6" fmla="*/ 0 h 157794"/>
                  <a:gd name="connsiteX7" fmla="*/ 49178 w 49194"/>
                  <a:gd name="connsiteY7" fmla="*/ 24720 h 157794"/>
                  <a:gd name="connsiteX8" fmla="*/ 49178 w 49194"/>
                  <a:gd name="connsiteY8" fmla="*/ 41612 h 157794"/>
                  <a:gd name="connsiteX9" fmla="*/ 35130 w 49194"/>
                  <a:gd name="connsiteY9" fmla="*/ 41612 h 157794"/>
                  <a:gd name="connsiteX10" fmla="*/ 35130 w 49194"/>
                  <a:gd name="connsiteY10" fmla="*/ 26121 h 157794"/>
                  <a:gd name="connsiteX11" fmla="*/ 24589 w 49194"/>
                  <a:gd name="connsiteY11" fmla="*/ 12047 h 157794"/>
                  <a:gd name="connsiteX12" fmla="*/ 14049 w 49194"/>
                  <a:gd name="connsiteY12" fmla="*/ 26121 h 157794"/>
                  <a:gd name="connsiteX13" fmla="*/ 14049 w 49194"/>
                  <a:gd name="connsiteY13" fmla="*/ 130339 h 157794"/>
                  <a:gd name="connsiteX14" fmla="*/ 25294 w 49194"/>
                  <a:gd name="connsiteY14" fmla="*/ 145830 h 157794"/>
                  <a:gd name="connsiteX15" fmla="*/ 35130 w 49194"/>
                  <a:gd name="connsiteY15" fmla="*/ 143704 h 157794"/>
                  <a:gd name="connsiteX16" fmla="*/ 35130 w 49194"/>
                  <a:gd name="connsiteY16" fmla="*/ 92287 h 157794"/>
                  <a:gd name="connsiteX17" fmla="*/ 23884 w 49194"/>
                  <a:gd name="connsiteY17" fmla="*/ 92287 h 15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194" h="157794">
                    <a:moveTo>
                      <a:pt x="23901" y="80339"/>
                    </a:moveTo>
                    <a:lnTo>
                      <a:pt x="49194" y="80339"/>
                    </a:lnTo>
                    <a:lnTo>
                      <a:pt x="49194" y="152851"/>
                    </a:lnTo>
                    <a:cubicBezTo>
                      <a:pt x="42050" y="155834"/>
                      <a:pt x="34434" y="157508"/>
                      <a:pt x="26704" y="157795"/>
                    </a:cubicBezTo>
                    <a:cubicBezTo>
                      <a:pt x="7032" y="157795"/>
                      <a:pt x="0" y="148632"/>
                      <a:pt x="0" y="130339"/>
                    </a:cubicBezTo>
                    <a:lnTo>
                      <a:pt x="0" y="24720"/>
                    </a:lnTo>
                    <a:cubicBezTo>
                      <a:pt x="0" y="11068"/>
                      <a:pt x="11009" y="0"/>
                      <a:pt x="24589" y="0"/>
                    </a:cubicBezTo>
                    <a:cubicBezTo>
                      <a:pt x="38169" y="0"/>
                      <a:pt x="49178" y="11068"/>
                      <a:pt x="49178" y="24720"/>
                    </a:cubicBezTo>
                    <a:lnTo>
                      <a:pt x="49178" y="41612"/>
                    </a:lnTo>
                    <a:lnTo>
                      <a:pt x="35130" y="41612"/>
                    </a:lnTo>
                    <a:lnTo>
                      <a:pt x="35130" y="26121"/>
                    </a:lnTo>
                    <a:cubicBezTo>
                      <a:pt x="35130" y="17666"/>
                      <a:pt x="33015" y="12047"/>
                      <a:pt x="24589" y="12047"/>
                    </a:cubicBezTo>
                    <a:cubicBezTo>
                      <a:pt x="16852" y="12047"/>
                      <a:pt x="14049" y="17666"/>
                      <a:pt x="14049" y="26121"/>
                    </a:cubicBezTo>
                    <a:lnTo>
                      <a:pt x="14049" y="130339"/>
                    </a:lnTo>
                    <a:cubicBezTo>
                      <a:pt x="14049" y="143012"/>
                      <a:pt x="20360" y="145830"/>
                      <a:pt x="25294" y="145830"/>
                    </a:cubicBezTo>
                    <a:cubicBezTo>
                      <a:pt x="28705" y="146044"/>
                      <a:pt x="32108" y="145309"/>
                      <a:pt x="35130" y="143704"/>
                    </a:cubicBezTo>
                    <a:lnTo>
                      <a:pt x="35130" y="92287"/>
                    </a:lnTo>
                    <a:lnTo>
                      <a:pt x="23884" y="92287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1DC0B66-94C4-47CF-86D5-9D1DF09F82B0}"/>
                  </a:ext>
                </a:extLst>
              </p:cNvPr>
              <p:cNvSpPr/>
              <p:nvPr/>
            </p:nvSpPr>
            <p:spPr>
              <a:xfrm>
                <a:off x="11331837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0485A96-01E1-4A98-9DAB-797DA3395BA0}"/>
                  </a:ext>
                </a:extLst>
              </p:cNvPr>
              <p:cNvSpPr/>
              <p:nvPr/>
            </p:nvSpPr>
            <p:spPr>
              <a:xfrm>
                <a:off x="11394237" y="385581"/>
                <a:ext cx="44628" cy="119998"/>
              </a:xfrm>
              <a:custGeom>
                <a:avLst/>
                <a:gdLst>
                  <a:gd name="connsiteX0" fmla="*/ 138 w 44628"/>
                  <a:gd name="connsiteY0" fmla="*/ 22688 h 119998"/>
                  <a:gd name="connsiteX1" fmla="*/ 17891 w 44628"/>
                  <a:gd name="connsiteY1" fmla="*/ 137 h 119998"/>
                  <a:gd name="connsiteX2" fmla="*/ 22628 w 44628"/>
                  <a:gd name="connsiteY2" fmla="*/ 144 h 119998"/>
                  <a:gd name="connsiteX3" fmla="*/ 44490 w 44628"/>
                  <a:gd name="connsiteY3" fmla="*/ 17439 h 119998"/>
                  <a:gd name="connsiteX4" fmla="*/ 44414 w 44628"/>
                  <a:gd name="connsiteY4" fmla="*/ 22688 h 119998"/>
                  <a:gd name="connsiteX5" fmla="*/ 44414 w 44628"/>
                  <a:gd name="connsiteY5" fmla="*/ 97325 h 119998"/>
                  <a:gd name="connsiteX6" fmla="*/ 27830 w 44628"/>
                  <a:gd name="connsiteY6" fmla="*/ 119779 h 119998"/>
                  <a:gd name="connsiteX7" fmla="*/ 22628 w 44628"/>
                  <a:gd name="connsiteY7" fmla="*/ 119853 h 119998"/>
                  <a:gd name="connsiteX8" fmla="*/ 146 w 44628"/>
                  <a:gd name="connsiteY8" fmla="*/ 102068 h 119998"/>
                  <a:gd name="connsiteX9" fmla="*/ 138 w 44628"/>
                  <a:gd name="connsiteY9" fmla="*/ 97325 h 119998"/>
                  <a:gd name="connsiteX10" fmla="*/ 31071 w 44628"/>
                  <a:gd name="connsiteY10" fmla="*/ 22688 h 119998"/>
                  <a:gd name="connsiteX11" fmla="*/ 22628 w 44628"/>
                  <a:gd name="connsiteY11" fmla="*/ 10707 h 119998"/>
                  <a:gd name="connsiteX12" fmla="*/ 13498 w 44628"/>
                  <a:gd name="connsiteY12" fmla="*/ 22688 h 119998"/>
                  <a:gd name="connsiteX13" fmla="*/ 13498 w 44628"/>
                  <a:gd name="connsiteY13" fmla="*/ 97325 h 119998"/>
                  <a:gd name="connsiteX14" fmla="*/ 22628 w 44628"/>
                  <a:gd name="connsiteY14" fmla="*/ 109290 h 119998"/>
                  <a:gd name="connsiteX15" fmla="*/ 31071 w 44628"/>
                  <a:gd name="connsiteY15" fmla="*/ 97325 h 1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28" h="119998">
                    <a:moveTo>
                      <a:pt x="138" y="22688"/>
                    </a:moveTo>
                    <a:cubicBezTo>
                      <a:pt x="-1154" y="11533"/>
                      <a:pt x="6795" y="1436"/>
                      <a:pt x="17891" y="137"/>
                    </a:cubicBezTo>
                    <a:cubicBezTo>
                      <a:pt x="19465" y="-48"/>
                      <a:pt x="21055" y="-46"/>
                      <a:pt x="22628" y="144"/>
                    </a:cubicBezTo>
                    <a:cubicBezTo>
                      <a:pt x="33416" y="-1148"/>
                      <a:pt x="43204" y="6594"/>
                      <a:pt x="44490" y="17439"/>
                    </a:cubicBezTo>
                    <a:cubicBezTo>
                      <a:pt x="44696" y="19184"/>
                      <a:pt x="44672" y="20949"/>
                      <a:pt x="44414" y="22688"/>
                    </a:cubicBezTo>
                    <a:lnTo>
                      <a:pt x="44414" y="97325"/>
                    </a:lnTo>
                    <a:cubicBezTo>
                      <a:pt x="46003" y="108129"/>
                      <a:pt x="38577" y="118182"/>
                      <a:pt x="27830" y="119779"/>
                    </a:cubicBezTo>
                    <a:cubicBezTo>
                      <a:pt x="26107" y="120036"/>
                      <a:pt x="24358" y="120061"/>
                      <a:pt x="22628" y="119853"/>
                    </a:cubicBezTo>
                    <a:cubicBezTo>
                      <a:pt x="11535" y="121183"/>
                      <a:pt x="1469" y="113222"/>
                      <a:pt x="146" y="102068"/>
                    </a:cubicBezTo>
                    <a:cubicBezTo>
                      <a:pt x="-41" y="100493"/>
                      <a:pt x="-44" y="98901"/>
                      <a:pt x="138" y="97325"/>
                    </a:cubicBezTo>
                    <a:close/>
                    <a:moveTo>
                      <a:pt x="31071" y="22688"/>
                    </a:moveTo>
                    <a:cubicBezTo>
                      <a:pt x="31071" y="14234"/>
                      <a:pt x="27546" y="10707"/>
                      <a:pt x="22628" y="10707"/>
                    </a:cubicBezTo>
                    <a:cubicBezTo>
                      <a:pt x="17006" y="10707"/>
                      <a:pt x="13498" y="14234"/>
                      <a:pt x="13498" y="22688"/>
                    </a:cubicBezTo>
                    <a:lnTo>
                      <a:pt x="13498" y="97325"/>
                    </a:lnTo>
                    <a:cubicBezTo>
                      <a:pt x="13498" y="105763"/>
                      <a:pt x="17006" y="109290"/>
                      <a:pt x="22628" y="109290"/>
                    </a:cubicBezTo>
                    <a:cubicBezTo>
                      <a:pt x="27546" y="109290"/>
                      <a:pt x="31071" y="105763"/>
                      <a:pt x="31071" y="9732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C134361-D3E4-4BAF-82E8-FB085CF9984B}"/>
                  </a:ext>
                </a:extLst>
              </p:cNvPr>
              <p:cNvSpPr/>
              <p:nvPr/>
            </p:nvSpPr>
            <p:spPr>
              <a:xfrm>
                <a:off x="11487141" y="349123"/>
                <a:ext cx="44379" cy="156311"/>
              </a:xfrm>
              <a:custGeom>
                <a:avLst/>
                <a:gdLst>
                  <a:gd name="connsiteX0" fmla="*/ 0 w 44379"/>
                  <a:gd name="connsiteY0" fmla="*/ 0 h 156311"/>
                  <a:gd name="connsiteX1" fmla="*/ 13360 w 44379"/>
                  <a:gd name="connsiteY1" fmla="*/ 0 h 156311"/>
                  <a:gd name="connsiteX2" fmla="*/ 13360 w 44379"/>
                  <a:gd name="connsiteY2" fmla="*/ 45056 h 156311"/>
                  <a:gd name="connsiteX3" fmla="*/ 13360 w 44379"/>
                  <a:gd name="connsiteY3" fmla="*/ 45056 h 156311"/>
                  <a:gd name="connsiteX4" fmla="*/ 19688 w 44379"/>
                  <a:gd name="connsiteY4" fmla="*/ 38728 h 156311"/>
                  <a:gd name="connsiteX5" fmla="*/ 28818 w 44379"/>
                  <a:gd name="connsiteY5" fmla="*/ 36602 h 156311"/>
                  <a:gd name="connsiteX6" fmla="*/ 44359 w 44379"/>
                  <a:gd name="connsiteY6" fmla="*/ 53896 h 156311"/>
                  <a:gd name="connsiteX7" fmla="*/ 44277 w 44379"/>
                  <a:gd name="connsiteY7" fmla="*/ 54911 h 156311"/>
                  <a:gd name="connsiteX8" fmla="*/ 44277 w 44379"/>
                  <a:gd name="connsiteY8" fmla="*/ 133783 h 156311"/>
                  <a:gd name="connsiteX9" fmla="*/ 26704 w 44379"/>
                  <a:gd name="connsiteY9" fmla="*/ 156311 h 156311"/>
                  <a:gd name="connsiteX10" fmla="*/ 12655 w 44379"/>
                  <a:gd name="connsiteY10" fmla="*/ 147857 h 156311"/>
                  <a:gd name="connsiteX11" fmla="*/ 11967 w 44379"/>
                  <a:gd name="connsiteY11" fmla="*/ 147857 h 156311"/>
                  <a:gd name="connsiteX12" fmla="*/ 11967 w 44379"/>
                  <a:gd name="connsiteY12" fmla="*/ 154894 h 156311"/>
                  <a:gd name="connsiteX13" fmla="*/ 0 w 44379"/>
                  <a:gd name="connsiteY13" fmla="*/ 154894 h 156311"/>
                  <a:gd name="connsiteX14" fmla="*/ 30933 w 44379"/>
                  <a:gd name="connsiteY14" fmla="*/ 61964 h 156311"/>
                  <a:gd name="connsiteX15" fmla="*/ 22491 w 44379"/>
                  <a:gd name="connsiteY15" fmla="*/ 48583 h 156311"/>
                  <a:gd name="connsiteX16" fmla="*/ 13360 w 44379"/>
                  <a:gd name="connsiteY16" fmla="*/ 61256 h 156311"/>
                  <a:gd name="connsiteX17" fmla="*/ 13360 w 44379"/>
                  <a:gd name="connsiteY17" fmla="*/ 132366 h 156311"/>
                  <a:gd name="connsiteX18" fmla="*/ 23196 w 44379"/>
                  <a:gd name="connsiteY18" fmla="*/ 145748 h 156311"/>
                  <a:gd name="connsiteX19" fmla="*/ 30933 w 44379"/>
                  <a:gd name="connsiteY19" fmla="*/ 133075 h 15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379" h="156311">
                    <a:moveTo>
                      <a:pt x="0" y="0"/>
                    </a:moveTo>
                    <a:lnTo>
                      <a:pt x="13360" y="0"/>
                    </a:lnTo>
                    <a:lnTo>
                      <a:pt x="13360" y="45056"/>
                    </a:lnTo>
                    <a:lnTo>
                      <a:pt x="13360" y="45056"/>
                    </a:lnTo>
                    <a:cubicBezTo>
                      <a:pt x="15094" y="42599"/>
                      <a:pt x="17234" y="40458"/>
                      <a:pt x="19688" y="38728"/>
                    </a:cubicBezTo>
                    <a:cubicBezTo>
                      <a:pt x="22512" y="37279"/>
                      <a:pt x="25648" y="36549"/>
                      <a:pt x="28818" y="36602"/>
                    </a:cubicBezTo>
                    <a:cubicBezTo>
                      <a:pt x="37860" y="37063"/>
                      <a:pt x="44818" y="44805"/>
                      <a:pt x="44359" y="53896"/>
                    </a:cubicBezTo>
                    <a:cubicBezTo>
                      <a:pt x="44342" y="54235"/>
                      <a:pt x="44314" y="54573"/>
                      <a:pt x="44277" y="54911"/>
                    </a:cubicBezTo>
                    <a:lnTo>
                      <a:pt x="44277" y="133783"/>
                    </a:lnTo>
                    <a:cubicBezTo>
                      <a:pt x="44277" y="151384"/>
                      <a:pt x="35146" y="156311"/>
                      <a:pt x="26704" y="156311"/>
                    </a:cubicBezTo>
                    <a:cubicBezTo>
                      <a:pt x="20861" y="156194"/>
                      <a:pt x="15517" y="152979"/>
                      <a:pt x="12655" y="147857"/>
                    </a:cubicBezTo>
                    <a:lnTo>
                      <a:pt x="11967" y="147857"/>
                    </a:lnTo>
                    <a:lnTo>
                      <a:pt x="11967" y="154894"/>
                    </a:lnTo>
                    <a:lnTo>
                      <a:pt x="0" y="154894"/>
                    </a:lnTo>
                    <a:close/>
                    <a:moveTo>
                      <a:pt x="30933" y="61964"/>
                    </a:moveTo>
                    <a:cubicBezTo>
                      <a:pt x="30933" y="53510"/>
                      <a:pt x="28113" y="48583"/>
                      <a:pt x="22491" y="48583"/>
                    </a:cubicBezTo>
                    <a:cubicBezTo>
                      <a:pt x="16868" y="48583"/>
                      <a:pt x="13360" y="54219"/>
                      <a:pt x="13360" y="61256"/>
                    </a:cubicBezTo>
                    <a:lnTo>
                      <a:pt x="13360" y="132366"/>
                    </a:lnTo>
                    <a:cubicBezTo>
                      <a:pt x="13360" y="142254"/>
                      <a:pt x="17573" y="145748"/>
                      <a:pt x="23196" y="145748"/>
                    </a:cubicBezTo>
                    <a:cubicBezTo>
                      <a:pt x="28113" y="145748"/>
                      <a:pt x="30933" y="141529"/>
                      <a:pt x="30933" y="13307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8A8D6DD-B5B9-41B3-9144-8C9E12722422}"/>
                  </a:ext>
                </a:extLst>
              </p:cNvPr>
              <p:cNvSpPr/>
              <p:nvPr/>
            </p:nvSpPr>
            <p:spPr>
              <a:xfrm>
                <a:off x="11579219" y="385501"/>
                <a:ext cx="44456" cy="119933"/>
              </a:xfrm>
              <a:custGeom>
                <a:avLst/>
                <a:gdLst>
                  <a:gd name="connsiteX0" fmla="*/ 30917 w 44456"/>
                  <a:gd name="connsiteY0" fmla="*/ 20658 h 119933"/>
                  <a:gd name="connsiteX1" fmla="*/ 23179 w 44456"/>
                  <a:gd name="connsiteY1" fmla="*/ 10770 h 119933"/>
                  <a:gd name="connsiteX2" fmla="*/ 14753 w 44456"/>
                  <a:gd name="connsiteY2" fmla="*/ 22043 h 119933"/>
                  <a:gd name="connsiteX3" fmla="*/ 14753 w 44456"/>
                  <a:gd name="connsiteY3" fmla="*/ 33315 h 119933"/>
                  <a:gd name="connsiteX4" fmla="*/ 1393 w 44456"/>
                  <a:gd name="connsiteY4" fmla="*/ 33315 h 119933"/>
                  <a:gd name="connsiteX5" fmla="*/ 1393 w 44456"/>
                  <a:gd name="connsiteY5" fmla="*/ 19225 h 119933"/>
                  <a:gd name="connsiteX6" fmla="*/ 22055 w 44456"/>
                  <a:gd name="connsiteY6" fmla="*/ 49 h 119933"/>
                  <a:gd name="connsiteX7" fmla="*/ 23884 w 44456"/>
                  <a:gd name="connsiteY7" fmla="*/ 207 h 119933"/>
                  <a:gd name="connsiteX8" fmla="*/ 44254 w 44456"/>
                  <a:gd name="connsiteY8" fmla="*/ 15279 h 119933"/>
                  <a:gd name="connsiteX9" fmla="*/ 44260 w 44456"/>
                  <a:gd name="connsiteY9" fmla="*/ 20642 h 119933"/>
                  <a:gd name="connsiteX10" fmla="*/ 44260 w 44456"/>
                  <a:gd name="connsiteY10" fmla="*/ 118499 h 119933"/>
                  <a:gd name="connsiteX11" fmla="*/ 31621 w 44456"/>
                  <a:gd name="connsiteY11" fmla="*/ 118499 h 119933"/>
                  <a:gd name="connsiteX12" fmla="*/ 31621 w 44456"/>
                  <a:gd name="connsiteY12" fmla="*/ 112171 h 119933"/>
                  <a:gd name="connsiteX13" fmla="*/ 31621 w 44456"/>
                  <a:gd name="connsiteY13" fmla="*/ 112171 h 119933"/>
                  <a:gd name="connsiteX14" fmla="*/ 16163 w 44456"/>
                  <a:gd name="connsiteY14" fmla="*/ 119917 h 119933"/>
                  <a:gd name="connsiteX15" fmla="*/ 0 w 44456"/>
                  <a:gd name="connsiteY15" fmla="*/ 100141 h 119933"/>
                  <a:gd name="connsiteX16" fmla="*/ 0 w 44456"/>
                  <a:gd name="connsiteY16" fmla="*/ 68532 h 119933"/>
                  <a:gd name="connsiteX17" fmla="*/ 30917 w 44456"/>
                  <a:gd name="connsiteY17" fmla="*/ 46004 h 119933"/>
                  <a:gd name="connsiteX18" fmla="*/ 30917 w 44456"/>
                  <a:gd name="connsiteY18" fmla="*/ 57260 h 119933"/>
                  <a:gd name="connsiteX19" fmla="*/ 13344 w 44456"/>
                  <a:gd name="connsiteY19" fmla="*/ 69933 h 119933"/>
                  <a:gd name="connsiteX20" fmla="*/ 13344 w 44456"/>
                  <a:gd name="connsiteY20" fmla="*/ 95988 h 119933"/>
                  <a:gd name="connsiteX21" fmla="*/ 21786 w 44456"/>
                  <a:gd name="connsiteY21" fmla="*/ 109369 h 119933"/>
                  <a:gd name="connsiteX22" fmla="*/ 30917 w 44456"/>
                  <a:gd name="connsiteY22" fmla="*/ 97405 h 1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4456" h="119933">
                    <a:moveTo>
                      <a:pt x="30917" y="20658"/>
                    </a:moveTo>
                    <a:cubicBezTo>
                      <a:pt x="30917" y="13605"/>
                      <a:pt x="28802" y="10770"/>
                      <a:pt x="23179" y="10770"/>
                    </a:cubicBezTo>
                    <a:cubicBezTo>
                      <a:pt x="15458" y="10770"/>
                      <a:pt x="14753" y="15714"/>
                      <a:pt x="14753" y="22043"/>
                    </a:cubicBezTo>
                    <a:lnTo>
                      <a:pt x="14753" y="33315"/>
                    </a:lnTo>
                    <a:lnTo>
                      <a:pt x="1393" y="33315"/>
                    </a:lnTo>
                    <a:lnTo>
                      <a:pt x="1393" y="19225"/>
                    </a:lnTo>
                    <a:cubicBezTo>
                      <a:pt x="1831" y="8193"/>
                      <a:pt x="11083" y="-393"/>
                      <a:pt x="22055" y="49"/>
                    </a:cubicBezTo>
                    <a:cubicBezTo>
                      <a:pt x="22668" y="73"/>
                      <a:pt x="23278" y="126"/>
                      <a:pt x="23884" y="207"/>
                    </a:cubicBezTo>
                    <a:cubicBezTo>
                      <a:pt x="33649" y="-1286"/>
                      <a:pt x="42768" y="5462"/>
                      <a:pt x="44254" y="15279"/>
                    </a:cubicBezTo>
                    <a:cubicBezTo>
                      <a:pt x="44522" y="17056"/>
                      <a:pt x="44524" y="18864"/>
                      <a:pt x="44260" y="20642"/>
                    </a:cubicBezTo>
                    <a:lnTo>
                      <a:pt x="44260" y="118499"/>
                    </a:lnTo>
                    <a:lnTo>
                      <a:pt x="31621" y="118499"/>
                    </a:lnTo>
                    <a:lnTo>
                      <a:pt x="31621" y="112171"/>
                    </a:lnTo>
                    <a:lnTo>
                      <a:pt x="31621" y="112171"/>
                    </a:lnTo>
                    <a:cubicBezTo>
                      <a:pt x="28143" y="117262"/>
                      <a:pt x="22301" y="120188"/>
                      <a:pt x="16163" y="119917"/>
                    </a:cubicBezTo>
                    <a:cubicBezTo>
                      <a:pt x="5606" y="119917"/>
                      <a:pt x="0" y="112171"/>
                      <a:pt x="0" y="100141"/>
                    </a:cubicBezTo>
                    <a:lnTo>
                      <a:pt x="0" y="68532"/>
                    </a:lnTo>
                    <a:cubicBezTo>
                      <a:pt x="0" y="54442"/>
                      <a:pt x="9836" y="46004"/>
                      <a:pt x="30917" y="46004"/>
                    </a:cubicBezTo>
                    <a:close/>
                    <a:moveTo>
                      <a:pt x="30917" y="57260"/>
                    </a:moveTo>
                    <a:cubicBezTo>
                      <a:pt x="23884" y="57260"/>
                      <a:pt x="13344" y="59370"/>
                      <a:pt x="13344" y="69933"/>
                    </a:cubicBezTo>
                    <a:lnTo>
                      <a:pt x="13344" y="95988"/>
                    </a:lnTo>
                    <a:cubicBezTo>
                      <a:pt x="13344" y="104442"/>
                      <a:pt x="14753" y="109369"/>
                      <a:pt x="21786" y="109369"/>
                    </a:cubicBezTo>
                    <a:cubicBezTo>
                      <a:pt x="27408" y="109369"/>
                      <a:pt x="30917" y="105151"/>
                      <a:pt x="30917" y="9740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6422E5F-E0A6-4B2C-B972-10B101720610}"/>
                  </a:ext>
                </a:extLst>
              </p:cNvPr>
              <p:cNvSpPr/>
              <p:nvPr/>
            </p:nvSpPr>
            <p:spPr>
              <a:xfrm>
                <a:off x="11672690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FE8B689-7F7B-4762-AEA9-D29C0B3F51DA}"/>
                </a:ext>
              </a:extLst>
            </p:cNvPr>
            <p:cNvSpPr/>
            <p:nvPr/>
          </p:nvSpPr>
          <p:spPr>
            <a:xfrm>
              <a:off x="11718655" y="356799"/>
              <a:ext cx="19589" cy="23536"/>
            </a:xfrm>
            <a:custGeom>
              <a:avLst/>
              <a:gdLst>
                <a:gd name="connsiteX0" fmla="*/ 0 w 19589"/>
                <a:gd name="connsiteY0" fmla="*/ 23537 h 23536"/>
                <a:gd name="connsiteX1" fmla="*/ 0 w 19589"/>
                <a:gd name="connsiteY1" fmla="*/ 20 h 23536"/>
                <a:gd name="connsiteX2" fmla="*/ 8032 w 19589"/>
                <a:gd name="connsiteY2" fmla="*/ 20 h 23536"/>
                <a:gd name="connsiteX3" fmla="*/ 13999 w 19589"/>
                <a:gd name="connsiteY3" fmla="*/ 663 h 23536"/>
                <a:gd name="connsiteX4" fmla="*/ 16950 w 19589"/>
                <a:gd name="connsiteY4" fmla="*/ 2937 h 23536"/>
                <a:gd name="connsiteX5" fmla="*/ 18032 w 19589"/>
                <a:gd name="connsiteY5" fmla="*/ 6398 h 23536"/>
                <a:gd name="connsiteX6" fmla="*/ 16212 w 19589"/>
                <a:gd name="connsiteY6" fmla="*/ 10880 h 23536"/>
                <a:gd name="connsiteX7" fmla="*/ 11294 w 19589"/>
                <a:gd name="connsiteY7" fmla="*/ 13023 h 23536"/>
                <a:gd name="connsiteX8" fmla="*/ 13278 w 19589"/>
                <a:gd name="connsiteY8" fmla="*/ 14275 h 23536"/>
                <a:gd name="connsiteX9" fmla="*/ 16737 w 19589"/>
                <a:gd name="connsiteY9" fmla="*/ 18939 h 23536"/>
                <a:gd name="connsiteX10" fmla="*/ 19589 w 19589"/>
                <a:gd name="connsiteY10" fmla="*/ 23537 h 23536"/>
                <a:gd name="connsiteX11" fmla="*/ 14983 w 19589"/>
                <a:gd name="connsiteY11" fmla="*/ 23537 h 23536"/>
                <a:gd name="connsiteX12" fmla="*/ 12901 w 19589"/>
                <a:gd name="connsiteY12" fmla="*/ 19829 h 23536"/>
                <a:gd name="connsiteX13" fmla="*/ 8950 w 19589"/>
                <a:gd name="connsiteY13" fmla="*/ 14357 h 23536"/>
                <a:gd name="connsiteX14" fmla="*/ 5934 w 19589"/>
                <a:gd name="connsiteY14" fmla="*/ 13550 h 23536"/>
                <a:gd name="connsiteX15" fmla="*/ 3705 w 19589"/>
                <a:gd name="connsiteY15" fmla="*/ 13550 h 23536"/>
                <a:gd name="connsiteX16" fmla="*/ 3705 w 19589"/>
                <a:gd name="connsiteY16" fmla="*/ 23537 h 23536"/>
                <a:gd name="connsiteX17" fmla="*/ 3770 w 19589"/>
                <a:gd name="connsiteY17" fmla="*/ 10353 h 23536"/>
                <a:gd name="connsiteX18" fmla="*/ 8360 w 19589"/>
                <a:gd name="connsiteY18" fmla="*/ 10353 h 23536"/>
                <a:gd name="connsiteX19" fmla="*/ 12835 w 19589"/>
                <a:gd name="connsiteY19" fmla="*/ 9364 h 23536"/>
                <a:gd name="connsiteX20" fmla="*/ 13458 w 19589"/>
                <a:gd name="connsiteY20" fmla="*/ 4898 h 23536"/>
                <a:gd name="connsiteX21" fmla="*/ 11819 w 19589"/>
                <a:gd name="connsiteY21" fmla="*/ 3662 h 23536"/>
                <a:gd name="connsiteX22" fmla="*/ 8032 w 19589"/>
                <a:gd name="connsiteY22" fmla="*/ 3250 h 23536"/>
                <a:gd name="connsiteX23" fmla="*/ 3737 w 19589"/>
                <a:gd name="connsiteY23" fmla="*/ 3250 h 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589" h="23536">
                  <a:moveTo>
                    <a:pt x="0" y="23537"/>
                  </a:moveTo>
                  <a:lnTo>
                    <a:pt x="0" y="20"/>
                  </a:lnTo>
                  <a:lnTo>
                    <a:pt x="8032" y="20"/>
                  </a:lnTo>
                  <a:cubicBezTo>
                    <a:pt x="10042" y="-71"/>
                    <a:pt x="12053" y="147"/>
                    <a:pt x="13999" y="663"/>
                  </a:cubicBezTo>
                  <a:cubicBezTo>
                    <a:pt x="15199" y="1085"/>
                    <a:pt x="16234" y="1882"/>
                    <a:pt x="16950" y="2937"/>
                  </a:cubicBezTo>
                  <a:cubicBezTo>
                    <a:pt x="17650" y="3954"/>
                    <a:pt x="18027" y="5160"/>
                    <a:pt x="18032" y="6398"/>
                  </a:cubicBezTo>
                  <a:cubicBezTo>
                    <a:pt x="18048" y="8077"/>
                    <a:pt x="17393" y="9692"/>
                    <a:pt x="16212" y="10880"/>
                  </a:cubicBezTo>
                  <a:cubicBezTo>
                    <a:pt x="14906" y="12200"/>
                    <a:pt x="13145" y="12967"/>
                    <a:pt x="11294" y="13023"/>
                  </a:cubicBezTo>
                  <a:cubicBezTo>
                    <a:pt x="12027" y="13313"/>
                    <a:pt x="12699" y="13738"/>
                    <a:pt x="13278" y="14275"/>
                  </a:cubicBezTo>
                  <a:cubicBezTo>
                    <a:pt x="14598" y="15697"/>
                    <a:pt x="15758" y="17261"/>
                    <a:pt x="16737" y="18939"/>
                  </a:cubicBezTo>
                  <a:lnTo>
                    <a:pt x="19589" y="23537"/>
                  </a:lnTo>
                  <a:lnTo>
                    <a:pt x="14983" y="23537"/>
                  </a:lnTo>
                  <a:lnTo>
                    <a:pt x="12901" y="19829"/>
                  </a:lnTo>
                  <a:cubicBezTo>
                    <a:pt x="11917" y="17784"/>
                    <a:pt x="10580" y="15931"/>
                    <a:pt x="8950" y="14357"/>
                  </a:cubicBezTo>
                  <a:cubicBezTo>
                    <a:pt x="8062" y="13758"/>
                    <a:pt x="7001" y="13474"/>
                    <a:pt x="5934" y="13550"/>
                  </a:cubicBezTo>
                  <a:lnTo>
                    <a:pt x="3705" y="13550"/>
                  </a:lnTo>
                  <a:lnTo>
                    <a:pt x="3705" y="23537"/>
                  </a:lnTo>
                  <a:close/>
                  <a:moveTo>
                    <a:pt x="3770" y="10353"/>
                  </a:moveTo>
                  <a:lnTo>
                    <a:pt x="8360" y="10353"/>
                  </a:lnTo>
                  <a:cubicBezTo>
                    <a:pt x="9919" y="10511"/>
                    <a:pt x="11486" y="10165"/>
                    <a:pt x="12835" y="9364"/>
                  </a:cubicBezTo>
                  <a:cubicBezTo>
                    <a:pt x="14183" y="8273"/>
                    <a:pt x="14455" y="6319"/>
                    <a:pt x="13458" y="4898"/>
                  </a:cubicBezTo>
                  <a:cubicBezTo>
                    <a:pt x="13057" y="4321"/>
                    <a:pt x="12483" y="3888"/>
                    <a:pt x="11819" y="3662"/>
                  </a:cubicBezTo>
                  <a:cubicBezTo>
                    <a:pt x="10588" y="3314"/>
                    <a:pt x="9309" y="3174"/>
                    <a:pt x="8032" y="3250"/>
                  </a:cubicBezTo>
                  <a:lnTo>
                    <a:pt x="3737" y="3250"/>
                  </a:lnTo>
                  <a:close/>
                </a:path>
              </a:pathLst>
            </a:custGeom>
            <a:solidFill>
              <a:schemeClr val="bg1"/>
            </a:solidFill>
            <a:ln w="16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2283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viole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tation">
            <a:extLst>
              <a:ext uri="{FF2B5EF4-FFF2-40B4-BE49-F238E27FC236}">
                <a16:creationId xmlns:a16="http://schemas.microsoft.com/office/drawing/2014/main" id="{7EFC7177-FAE6-499D-8448-9455903853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1999" y="6283325"/>
            <a:ext cx="10160001" cy="574675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Citation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4001" y="2286000"/>
            <a:ext cx="9144000" cy="173586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border">
            <a:extLst>
              <a:ext uri="{FF2B5EF4-FFF2-40B4-BE49-F238E27FC236}">
                <a16:creationId xmlns:a16="http://schemas.microsoft.com/office/drawing/2014/main" id="{242124A1-E93E-4FA0-9020-21335ED598D0}"/>
              </a:ext>
            </a:extLst>
          </p:cNvPr>
          <p:cNvSpPr/>
          <p:nvPr/>
        </p:nvSpPr>
        <p:spPr>
          <a:xfrm>
            <a:off x="1" y="1139825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BD990D9-EA44-4B0A-A8F4-D1883116E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39824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3604052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maroo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tation">
            <a:extLst>
              <a:ext uri="{FF2B5EF4-FFF2-40B4-BE49-F238E27FC236}">
                <a16:creationId xmlns:a16="http://schemas.microsoft.com/office/drawing/2014/main" id="{7EFC7177-FAE6-499D-8448-9455903853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1999" y="6283325"/>
            <a:ext cx="10160001" cy="574675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Citation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4001" y="2286000"/>
            <a:ext cx="9144000" cy="17522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border - header">
            <a:extLst>
              <a:ext uri="{FF2B5EF4-FFF2-40B4-BE49-F238E27FC236}">
                <a16:creationId xmlns:a16="http://schemas.microsoft.com/office/drawing/2014/main" id="{242124A1-E93E-4FA0-9020-21335ED598D0}"/>
              </a:ext>
            </a:extLst>
          </p:cNvPr>
          <p:cNvSpPr/>
          <p:nvPr/>
        </p:nvSpPr>
        <p:spPr>
          <a:xfrm>
            <a:off x="1" y="1139825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33051E8-EA0F-4B55-9263-B02B58B73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0159999" cy="1139824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1906579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HARTS] whit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chart info">
            <a:extLst>
              <a:ext uri="{FF2B5EF4-FFF2-40B4-BE49-F238E27FC236}">
                <a16:creationId xmlns:a16="http://schemas.microsoft.com/office/drawing/2014/main" id="{A2EBE7D7-D87A-4F72-A862-8510AFBE6BE2}"/>
              </a:ext>
            </a:extLst>
          </p:cNvPr>
          <p:cNvGrpSpPr/>
          <p:nvPr userDrawn="1"/>
        </p:nvGrpSpPr>
        <p:grpSpPr>
          <a:xfrm>
            <a:off x="-394097" y="-312420"/>
            <a:ext cx="14436328" cy="8281067"/>
            <a:chOff x="-394097" y="-312420"/>
            <a:chExt cx="14436328" cy="8281067"/>
          </a:xfrm>
        </p:grpSpPr>
        <p:sp>
          <p:nvSpPr>
            <p:cNvPr id="31" name="info">
              <a:extLst>
                <a:ext uri="{FF2B5EF4-FFF2-40B4-BE49-F238E27FC236}">
                  <a16:creationId xmlns:a16="http://schemas.microsoft.com/office/drawing/2014/main" id="{A767B84F-065A-4FF3-A899-EB9D6C6A0014}"/>
                </a:ext>
              </a:extLst>
            </p:cNvPr>
            <p:cNvSpPr txBox="1"/>
            <p:nvPr userDrawn="1"/>
          </p:nvSpPr>
          <p:spPr>
            <a:xfrm>
              <a:off x="3059409" y="7045317"/>
              <a:ext cx="60793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kern="1200" dirty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How about using a chart preformatted to our brand?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 to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Insert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tab, in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Illustrations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group, and click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Chart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Along the left-hand side in the window that appears, select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Templates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 choose from a selection of charts.</a:t>
              </a:r>
            </a:p>
            <a:p>
              <a:endParaRPr lang="en-US" sz="900" b="0" kern="120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Already have a chart? Select it, go to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Chart Design 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tab, and in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Type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section, click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Change Chart Type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 Again, choose from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Templates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folder.</a:t>
              </a:r>
            </a:p>
          </p:txBody>
        </p:sp>
        <p:sp>
          <p:nvSpPr>
            <p:cNvPr id="16" name="instructions">
              <a:extLst>
                <a:ext uri="{FF2B5EF4-FFF2-40B4-BE49-F238E27FC236}">
                  <a16:creationId xmlns:a16="http://schemas.microsoft.com/office/drawing/2014/main" id="{C2ECF7E4-0B52-4B4B-979C-2C1DB26C424D}"/>
                </a:ext>
              </a:extLst>
            </p:cNvPr>
            <p:cNvSpPr txBox="1"/>
            <p:nvPr userDrawn="1"/>
          </p:nvSpPr>
          <p:spPr>
            <a:xfrm>
              <a:off x="12617451" y="6120103"/>
              <a:ext cx="1424780" cy="328603"/>
            </a:xfrm>
            <a:prstGeom prst="leftArrow">
              <a:avLst>
                <a:gd name="adj1" fmla="val 50000"/>
                <a:gd name="adj2" fmla="val 69324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bottom chart boundary</a:t>
              </a:r>
            </a:p>
          </p:txBody>
        </p:sp>
        <p:sp>
          <p:nvSpPr>
            <p:cNvPr id="17" name="instructions">
              <a:extLst>
                <a:ext uri="{FF2B5EF4-FFF2-40B4-BE49-F238E27FC236}">
                  <a16:creationId xmlns:a16="http://schemas.microsoft.com/office/drawing/2014/main" id="{F18AA202-058D-4D84-9849-43995CDA3AA9}"/>
                </a:ext>
              </a:extLst>
            </p:cNvPr>
            <p:cNvSpPr txBox="1"/>
            <p:nvPr userDrawn="1"/>
          </p:nvSpPr>
          <p:spPr>
            <a:xfrm>
              <a:off x="12617451" y="1045881"/>
              <a:ext cx="1268412" cy="328603"/>
            </a:xfrm>
            <a:prstGeom prst="leftArrow">
              <a:avLst>
                <a:gd name="adj1" fmla="val 50000"/>
                <a:gd name="adj2" fmla="val 71257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chart boundary</a:t>
              </a:r>
            </a:p>
          </p:txBody>
        </p:sp>
        <p:sp>
          <p:nvSpPr>
            <p:cNvPr id="18" name="instructions">
              <a:extLst>
                <a:ext uri="{FF2B5EF4-FFF2-40B4-BE49-F238E27FC236}">
                  <a16:creationId xmlns:a16="http://schemas.microsoft.com/office/drawing/2014/main" id="{0C82DB1C-AEEB-4F57-A69F-67945A3B4DF9}"/>
                </a:ext>
              </a:extLst>
            </p:cNvPr>
            <p:cNvSpPr txBox="1"/>
            <p:nvPr userDrawn="1"/>
          </p:nvSpPr>
          <p:spPr>
            <a:xfrm>
              <a:off x="10572750" y="7229983"/>
              <a:ext cx="1193800" cy="328603"/>
            </a:xfrm>
            <a:prstGeom prst="upArrowCallout">
              <a:avLst>
                <a:gd name="adj1" fmla="val 25000"/>
                <a:gd name="adj2" fmla="val 25000"/>
                <a:gd name="adj3" fmla="val 34783"/>
                <a:gd name="adj4" fmla="val 46498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chart boundary</a:t>
              </a:r>
            </a:p>
          </p:txBody>
        </p:sp>
        <p:sp>
          <p:nvSpPr>
            <p:cNvPr id="19" name="instructions">
              <a:extLst>
                <a:ext uri="{FF2B5EF4-FFF2-40B4-BE49-F238E27FC236}">
                  <a16:creationId xmlns:a16="http://schemas.microsoft.com/office/drawing/2014/main" id="{21A4234E-76DA-4E46-A1CA-45FF52668CEF}"/>
                </a:ext>
              </a:extLst>
            </p:cNvPr>
            <p:cNvSpPr txBox="1"/>
            <p:nvPr userDrawn="1"/>
          </p:nvSpPr>
          <p:spPr>
            <a:xfrm>
              <a:off x="453232" y="7229983"/>
              <a:ext cx="1135062" cy="328603"/>
            </a:xfrm>
            <a:prstGeom prst="upArrowCallout">
              <a:avLst>
                <a:gd name="adj1" fmla="val 25000"/>
                <a:gd name="adj2" fmla="val 25000"/>
                <a:gd name="adj3" fmla="val 34783"/>
                <a:gd name="adj4" fmla="val 46498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left chart boundary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955F32-2E77-4134-85AD-F23F8C44EF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255103" y="1203833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FF09DB9-69F2-4701-B719-B629C5DEE5C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394097" y="1203833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F61030-5685-440D-A5D6-B3A5E0665FA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255103" y="6283325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3C129B1-1509-4BF5-9765-81990967805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394097" y="6283325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E66D0D-7FE8-4E65-9C40-D46E3A1E3145}"/>
                </a:ext>
              </a:extLst>
            </p:cNvPr>
            <p:cNvCxnSpPr/>
            <p:nvPr userDrawn="1"/>
          </p:nvCxnSpPr>
          <p:spPr>
            <a:xfrm>
              <a:off x="11169650" y="-312420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724ED14-8C6A-4F34-8439-92FD806445E8}"/>
                </a:ext>
              </a:extLst>
            </p:cNvPr>
            <p:cNvCxnSpPr/>
            <p:nvPr userDrawn="1"/>
          </p:nvCxnSpPr>
          <p:spPr>
            <a:xfrm>
              <a:off x="11169650" y="6916092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17A7BD-5663-4E35-89C3-C1A9909F81FB}"/>
                </a:ext>
              </a:extLst>
            </p:cNvPr>
            <p:cNvCxnSpPr/>
            <p:nvPr userDrawn="1"/>
          </p:nvCxnSpPr>
          <p:spPr>
            <a:xfrm>
              <a:off x="1020763" y="-312420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861DB71-D82A-49C7-BEC3-6128D2033433}"/>
                </a:ext>
              </a:extLst>
            </p:cNvPr>
            <p:cNvCxnSpPr/>
            <p:nvPr userDrawn="1"/>
          </p:nvCxnSpPr>
          <p:spPr>
            <a:xfrm>
              <a:off x="1020763" y="6916092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itation">
            <a:extLst>
              <a:ext uri="{FF2B5EF4-FFF2-40B4-BE49-F238E27FC236}">
                <a16:creationId xmlns:a16="http://schemas.microsoft.com/office/drawing/2014/main" id="{D40D2043-6BBA-40FA-9493-927F3784AA4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31999" y="6283325"/>
            <a:ext cx="10160001" cy="574675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rgbClr val="7A7B7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Citation</a:t>
            </a:r>
          </a:p>
        </p:txBody>
      </p:sp>
      <p:sp>
        <p:nvSpPr>
          <p:cNvPr id="4" name="border - header">
            <a:extLst>
              <a:ext uri="{FF2B5EF4-FFF2-40B4-BE49-F238E27FC236}">
                <a16:creationId xmlns:a16="http://schemas.microsoft.com/office/drawing/2014/main" id="{E84BA5CF-228D-48DA-AEA9-1FC225AC7C9E}"/>
              </a:ext>
            </a:extLst>
          </p:cNvPr>
          <p:cNvSpPr/>
          <p:nvPr userDrawn="1"/>
        </p:nvSpPr>
        <p:spPr>
          <a:xfrm>
            <a:off x="1" y="1139825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eader bg">
            <a:extLst>
              <a:ext uri="{FF2B5EF4-FFF2-40B4-BE49-F238E27FC236}">
                <a16:creationId xmlns:a16="http://schemas.microsoft.com/office/drawing/2014/main" id="{A1BA84A3-4BF4-455F-A67A-2AA4B720C127}"/>
              </a:ext>
            </a:extLst>
          </p:cNvPr>
          <p:cNvSpPr/>
          <p:nvPr userDrawn="1"/>
        </p:nvSpPr>
        <p:spPr>
          <a:xfrm>
            <a:off x="-1" y="-1"/>
            <a:ext cx="12192000" cy="11398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760A99B-9E23-4F26-9595-B3D832951C1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" y="1"/>
            <a:ext cx="10159999" cy="1139824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u="none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[Chart Slide] What story does this data tell?</a:t>
            </a:r>
          </a:p>
        </p:txBody>
      </p:sp>
      <p:grpSp>
        <p:nvGrpSpPr>
          <p:cNvPr id="23" name="logo">
            <a:extLst>
              <a:ext uri="{FF2B5EF4-FFF2-40B4-BE49-F238E27FC236}">
                <a16:creationId xmlns:a16="http://schemas.microsoft.com/office/drawing/2014/main" id="{18ECAAB0-C9F7-4575-B167-D33D5BA71BD1}"/>
              </a:ext>
            </a:extLst>
          </p:cNvPr>
          <p:cNvGrpSpPr/>
          <p:nvPr userDrawn="1"/>
        </p:nvGrpSpPr>
        <p:grpSpPr>
          <a:xfrm>
            <a:off x="10613232" y="192235"/>
            <a:ext cx="1131094" cy="774553"/>
            <a:chOff x="10613232" y="192235"/>
            <a:chExt cx="1131094" cy="7745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44C490D-F942-4F90-8E3B-8910986DFB3D}"/>
                </a:ext>
              </a:extLst>
            </p:cNvPr>
            <p:cNvSpPr/>
            <p:nvPr/>
          </p:nvSpPr>
          <p:spPr>
            <a:xfrm>
              <a:off x="11707655" y="349123"/>
              <a:ext cx="39703" cy="39914"/>
            </a:xfrm>
            <a:custGeom>
              <a:avLst/>
              <a:gdLst>
                <a:gd name="connsiteX0" fmla="*/ 39703 w 39703"/>
                <a:gd name="connsiteY0" fmla="*/ 19957 h 39914"/>
                <a:gd name="connsiteX1" fmla="*/ 19852 w 39703"/>
                <a:gd name="connsiteY1" fmla="*/ 39914 h 39914"/>
                <a:gd name="connsiteX2" fmla="*/ 0 w 39703"/>
                <a:gd name="connsiteY2" fmla="*/ 19957 h 39914"/>
                <a:gd name="connsiteX3" fmla="*/ 19852 w 39703"/>
                <a:gd name="connsiteY3" fmla="*/ 0 h 39914"/>
                <a:gd name="connsiteX4" fmla="*/ 39703 w 39703"/>
                <a:gd name="connsiteY4" fmla="*/ 19957 h 3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3" h="39914">
                  <a:moveTo>
                    <a:pt x="39703" y="19957"/>
                  </a:moveTo>
                  <a:cubicBezTo>
                    <a:pt x="39703" y="30979"/>
                    <a:pt x="30815" y="39914"/>
                    <a:pt x="19852" y="39914"/>
                  </a:cubicBezTo>
                  <a:cubicBezTo>
                    <a:pt x="8888" y="39914"/>
                    <a:pt x="0" y="30979"/>
                    <a:pt x="0" y="19957"/>
                  </a:cubicBezTo>
                  <a:cubicBezTo>
                    <a:pt x="0" y="8935"/>
                    <a:pt x="8888" y="0"/>
                    <a:pt x="19852" y="0"/>
                  </a:cubicBezTo>
                  <a:cubicBezTo>
                    <a:pt x="30815" y="0"/>
                    <a:pt x="39703" y="8935"/>
                    <a:pt x="39703" y="19957"/>
                  </a:cubicBezTo>
                  <a:close/>
                </a:path>
              </a:pathLst>
            </a:custGeom>
            <a:noFill/>
            <a:ln w="34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" name="logo">
              <a:extLst>
                <a:ext uri="{FF2B5EF4-FFF2-40B4-BE49-F238E27FC236}">
                  <a16:creationId xmlns:a16="http://schemas.microsoft.com/office/drawing/2014/main" id="{1EC7EA1A-559B-41A0-8ADF-7D2ADBB059A7}"/>
                </a:ext>
              </a:extLst>
            </p:cNvPr>
            <p:cNvGrpSpPr/>
            <p:nvPr/>
          </p:nvGrpSpPr>
          <p:grpSpPr>
            <a:xfrm>
              <a:off x="10613244" y="192163"/>
              <a:ext cx="1079028" cy="779492"/>
              <a:chOff x="10613244" y="192163"/>
              <a:chExt cx="1079028" cy="779492"/>
            </a:xfrm>
            <a:solidFill>
              <a:srgbClr val="FFFFFF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98A6557-8AF3-4B64-8068-A9878BB5049F}"/>
                  </a:ext>
                </a:extLst>
              </p:cNvPr>
              <p:cNvSpPr/>
              <p:nvPr/>
            </p:nvSpPr>
            <p:spPr>
              <a:xfrm>
                <a:off x="10808976" y="347639"/>
                <a:ext cx="139140" cy="315506"/>
              </a:xfrm>
              <a:custGeom>
                <a:avLst/>
                <a:gdLst>
                  <a:gd name="connsiteX0" fmla="*/ 139141 w 139140"/>
                  <a:gd name="connsiteY0" fmla="*/ 0 h 315506"/>
                  <a:gd name="connsiteX1" fmla="*/ 139141 w 139140"/>
                  <a:gd name="connsiteY1" fmla="*/ 86684 h 315506"/>
                  <a:gd name="connsiteX2" fmla="*/ 129994 w 139140"/>
                  <a:gd name="connsiteY2" fmla="*/ 86684 h 315506"/>
                  <a:gd name="connsiteX3" fmla="*/ 117355 w 139140"/>
                  <a:gd name="connsiteY3" fmla="*/ 31757 h 315506"/>
                  <a:gd name="connsiteX4" fmla="*/ 54801 w 139140"/>
                  <a:gd name="connsiteY4" fmla="*/ 8520 h 315506"/>
                  <a:gd name="connsiteX5" fmla="*/ 54801 w 139140"/>
                  <a:gd name="connsiteY5" fmla="*/ 8520 h 315506"/>
                  <a:gd name="connsiteX6" fmla="*/ 54801 w 139140"/>
                  <a:gd name="connsiteY6" fmla="*/ 142304 h 315506"/>
                  <a:gd name="connsiteX7" fmla="*/ 54801 w 139140"/>
                  <a:gd name="connsiteY7" fmla="*/ 142304 h 315506"/>
                  <a:gd name="connsiteX8" fmla="*/ 82914 w 139140"/>
                  <a:gd name="connsiteY8" fmla="*/ 135267 h 315506"/>
                  <a:gd name="connsiteX9" fmla="*/ 100487 w 139140"/>
                  <a:gd name="connsiteY9" fmla="*/ 88793 h 315506"/>
                  <a:gd name="connsiteX10" fmla="*/ 109618 w 139140"/>
                  <a:gd name="connsiteY10" fmla="*/ 88793 h 315506"/>
                  <a:gd name="connsiteX11" fmla="*/ 109618 w 139140"/>
                  <a:gd name="connsiteY11" fmla="*/ 202158 h 315506"/>
                  <a:gd name="connsiteX12" fmla="*/ 100487 w 139140"/>
                  <a:gd name="connsiteY12" fmla="*/ 202158 h 315506"/>
                  <a:gd name="connsiteX13" fmla="*/ 92045 w 139140"/>
                  <a:gd name="connsiteY13" fmla="*/ 166249 h 315506"/>
                  <a:gd name="connsiteX14" fmla="*/ 54801 w 139140"/>
                  <a:gd name="connsiteY14" fmla="*/ 150758 h 315506"/>
                  <a:gd name="connsiteX15" fmla="*/ 54801 w 139140"/>
                  <a:gd name="connsiteY15" fmla="*/ 150758 h 315506"/>
                  <a:gd name="connsiteX16" fmla="*/ 54801 w 139140"/>
                  <a:gd name="connsiteY16" fmla="*/ 307778 h 315506"/>
                  <a:gd name="connsiteX17" fmla="*/ 73767 w 139140"/>
                  <a:gd name="connsiteY17" fmla="*/ 307778 h 315506"/>
                  <a:gd name="connsiteX18" fmla="*/ 73767 w 139140"/>
                  <a:gd name="connsiteY18" fmla="*/ 315507 h 315506"/>
                  <a:gd name="connsiteX19" fmla="*/ 0 w 139140"/>
                  <a:gd name="connsiteY19" fmla="*/ 315507 h 315506"/>
                  <a:gd name="connsiteX20" fmla="*/ 0 w 139140"/>
                  <a:gd name="connsiteY20" fmla="*/ 307778 h 315506"/>
                  <a:gd name="connsiteX21" fmla="*/ 18278 w 139140"/>
                  <a:gd name="connsiteY21" fmla="*/ 307778 h 315506"/>
                  <a:gd name="connsiteX22" fmla="*/ 18278 w 139140"/>
                  <a:gd name="connsiteY22" fmla="*/ 8520 h 315506"/>
                  <a:gd name="connsiteX23" fmla="*/ 0 w 139140"/>
                  <a:gd name="connsiteY23" fmla="*/ 8520 h 315506"/>
                  <a:gd name="connsiteX24" fmla="*/ 0 w 139140"/>
                  <a:gd name="connsiteY24" fmla="*/ 0 h 31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9140" h="315506">
                    <a:moveTo>
                      <a:pt x="139141" y="0"/>
                    </a:moveTo>
                    <a:lnTo>
                      <a:pt x="139141" y="86684"/>
                    </a:lnTo>
                    <a:lnTo>
                      <a:pt x="129994" y="86684"/>
                    </a:lnTo>
                    <a:cubicBezTo>
                      <a:pt x="130130" y="67632"/>
                      <a:pt x="125799" y="48813"/>
                      <a:pt x="117355" y="31757"/>
                    </a:cubicBezTo>
                    <a:cubicBezTo>
                      <a:pt x="101176" y="7811"/>
                      <a:pt x="74472" y="8520"/>
                      <a:pt x="54801" y="8520"/>
                    </a:cubicBezTo>
                    <a:lnTo>
                      <a:pt x="54801" y="8520"/>
                    </a:lnTo>
                    <a:lnTo>
                      <a:pt x="54801" y="142304"/>
                    </a:lnTo>
                    <a:lnTo>
                      <a:pt x="54801" y="142304"/>
                    </a:lnTo>
                    <a:cubicBezTo>
                      <a:pt x="64571" y="142053"/>
                      <a:pt x="74169" y="139652"/>
                      <a:pt x="82914" y="135267"/>
                    </a:cubicBezTo>
                    <a:cubicBezTo>
                      <a:pt x="98372" y="125379"/>
                      <a:pt x="99077" y="104977"/>
                      <a:pt x="100487" y="88793"/>
                    </a:cubicBezTo>
                    <a:lnTo>
                      <a:pt x="109618" y="88793"/>
                    </a:lnTo>
                    <a:lnTo>
                      <a:pt x="109618" y="202158"/>
                    </a:lnTo>
                    <a:lnTo>
                      <a:pt x="100487" y="202158"/>
                    </a:lnTo>
                    <a:cubicBezTo>
                      <a:pt x="100877" y="189648"/>
                      <a:pt x="97964" y="177259"/>
                      <a:pt x="92045" y="166249"/>
                    </a:cubicBezTo>
                    <a:cubicBezTo>
                      <a:pt x="83201" y="154864"/>
                      <a:pt x="69061" y="148983"/>
                      <a:pt x="54801" y="150758"/>
                    </a:cubicBezTo>
                    <a:lnTo>
                      <a:pt x="54801" y="150758"/>
                    </a:lnTo>
                    <a:lnTo>
                      <a:pt x="54801" y="307778"/>
                    </a:lnTo>
                    <a:lnTo>
                      <a:pt x="73767" y="307778"/>
                    </a:lnTo>
                    <a:lnTo>
                      <a:pt x="73767" y="315507"/>
                    </a:lnTo>
                    <a:lnTo>
                      <a:pt x="0" y="315507"/>
                    </a:lnTo>
                    <a:lnTo>
                      <a:pt x="0" y="307778"/>
                    </a:lnTo>
                    <a:lnTo>
                      <a:pt x="18278" y="307778"/>
                    </a:lnTo>
                    <a:lnTo>
                      <a:pt x="18278" y="8520"/>
                    </a:lnTo>
                    <a:lnTo>
                      <a:pt x="0" y="85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23C7C6A-71AE-45FF-90EA-337634E8AD97}"/>
                  </a:ext>
                </a:extLst>
              </p:cNvPr>
              <p:cNvSpPr/>
              <p:nvPr/>
            </p:nvSpPr>
            <p:spPr>
              <a:xfrm>
                <a:off x="10613244" y="192163"/>
                <a:ext cx="1079028" cy="779492"/>
              </a:xfrm>
              <a:custGeom>
                <a:avLst/>
                <a:gdLst>
                  <a:gd name="connsiteX0" fmla="*/ 1074199 w 1079028"/>
                  <a:gd name="connsiteY0" fmla="*/ 10454 h 779492"/>
                  <a:gd name="connsiteX1" fmla="*/ 1027808 w 1079028"/>
                  <a:gd name="connsiteY1" fmla="*/ 1291 h 779492"/>
                  <a:gd name="connsiteX2" fmla="*/ 821260 w 1079028"/>
                  <a:gd name="connsiteY2" fmla="*/ 81565 h 779492"/>
                  <a:gd name="connsiteX3" fmla="*/ 533044 w 1079028"/>
                  <a:gd name="connsiteY3" fmla="*/ 256943 h 779492"/>
                  <a:gd name="connsiteX4" fmla="*/ 533044 w 1079028"/>
                  <a:gd name="connsiteY4" fmla="*/ 256943 h 779492"/>
                  <a:gd name="connsiteX5" fmla="*/ 533044 w 1079028"/>
                  <a:gd name="connsiteY5" fmla="*/ 163288 h 779492"/>
                  <a:gd name="connsiteX6" fmla="*/ 551322 w 1079028"/>
                  <a:gd name="connsiteY6" fmla="*/ 163288 h 779492"/>
                  <a:gd name="connsiteX7" fmla="*/ 551322 w 1079028"/>
                  <a:gd name="connsiteY7" fmla="*/ 154851 h 779492"/>
                  <a:gd name="connsiteX8" fmla="*/ 488768 w 1079028"/>
                  <a:gd name="connsiteY8" fmla="*/ 154851 h 779492"/>
                  <a:gd name="connsiteX9" fmla="*/ 457851 w 1079028"/>
                  <a:gd name="connsiteY9" fmla="*/ 373818 h 779492"/>
                  <a:gd name="connsiteX10" fmla="*/ 415689 w 1079028"/>
                  <a:gd name="connsiteY10" fmla="*/ 154851 h 779492"/>
                  <a:gd name="connsiteX11" fmla="*/ 352430 w 1079028"/>
                  <a:gd name="connsiteY11" fmla="*/ 154851 h 779492"/>
                  <a:gd name="connsiteX12" fmla="*/ 352430 w 1079028"/>
                  <a:gd name="connsiteY12" fmla="*/ 163288 h 779492"/>
                  <a:gd name="connsiteX13" fmla="*/ 371413 w 1079028"/>
                  <a:gd name="connsiteY13" fmla="*/ 163288 h 779492"/>
                  <a:gd name="connsiteX14" fmla="*/ 371413 w 1079028"/>
                  <a:gd name="connsiteY14" fmla="*/ 441419 h 779492"/>
                  <a:gd name="connsiteX15" fmla="*/ 371413 w 1079028"/>
                  <a:gd name="connsiteY15" fmla="*/ 441419 h 779492"/>
                  <a:gd name="connsiteX16" fmla="*/ 350332 w 1079028"/>
                  <a:gd name="connsiteY16" fmla="*/ 462546 h 779492"/>
                  <a:gd name="connsiteX17" fmla="*/ 350332 w 1079028"/>
                  <a:gd name="connsiteY17" fmla="*/ 462546 h 779492"/>
                  <a:gd name="connsiteX18" fmla="*/ 350332 w 1079028"/>
                  <a:gd name="connsiteY18" fmla="*/ 470292 h 779492"/>
                  <a:gd name="connsiteX19" fmla="*/ 401624 w 1079028"/>
                  <a:gd name="connsiteY19" fmla="*/ 470292 h 779492"/>
                  <a:gd name="connsiteX20" fmla="*/ 401624 w 1079028"/>
                  <a:gd name="connsiteY20" fmla="*/ 462546 h 779492"/>
                  <a:gd name="connsiteX21" fmla="*/ 401624 w 1079028"/>
                  <a:gd name="connsiteY21" fmla="*/ 462546 h 779492"/>
                  <a:gd name="connsiteX22" fmla="*/ 381248 w 1079028"/>
                  <a:gd name="connsiteY22" fmla="*/ 442770 h 779492"/>
                  <a:gd name="connsiteX23" fmla="*/ 381248 w 1079028"/>
                  <a:gd name="connsiteY23" fmla="*/ 442770 h 779492"/>
                  <a:gd name="connsiteX24" fmla="*/ 381248 w 1079028"/>
                  <a:gd name="connsiteY24" fmla="*/ 166815 h 779492"/>
                  <a:gd name="connsiteX25" fmla="*/ 439573 w 1079028"/>
                  <a:gd name="connsiteY25" fmla="*/ 470242 h 779492"/>
                  <a:gd name="connsiteX26" fmla="*/ 453638 w 1079028"/>
                  <a:gd name="connsiteY26" fmla="*/ 470242 h 779492"/>
                  <a:gd name="connsiteX27" fmla="*/ 496505 w 1079028"/>
                  <a:gd name="connsiteY27" fmla="*/ 166766 h 779492"/>
                  <a:gd name="connsiteX28" fmla="*/ 496505 w 1079028"/>
                  <a:gd name="connsiteY28" fmla="*/ 462546 h 779492"/>
                  <a:gd name="connsiteX29" fmla="*/ 478227 w 1079028"/>
                  <a:gd name="connsiteY29" fmla="*/ 462546 h 779492"/>
                  <a:gd name="connsiteX30" fmla="*/ 478227 w 1079028"/>
                  <a:gd name="connsiteY30" fmla="*/ 470292 h 779492"/>
                  <a:gd name="connsiteX31" fmla="*/ 551322 w 1079028"/>
                  <a:gd name="connsiteY31" fmla="*/ 470292 h 779492"/>
                  <a:gd name="connsiteX32" fmla="*/ 551322 w 1079028"/>
                  <a:gd name="connsiteY32" fmla="*/ 462546 h 779492"/>
                  <a:gd name="connsiteX33" fmla="*/ 533044 w 1079028"/>
                  <a:gd name="connsiteY33" fmla="*/ 462546 h 779492"/>
                  <a:gd name="connsiteX34" fmla="*/ 533044 w 1079028"/>
                  <a:gd name="connsiteY34" fmla="*/ 263272 h 779492"/>
                  <a:gd name="connsiteX35" fmla="*/ 533044 w 1079028"/>
                  <a:gd name="connsiteY35" fmla="*/ 263272 h 779492"/>
                  <a:gd name="connsiteX36" fmla="*/ 920288 w 1079028"/>
                  <a:gd name="connsiteY36" fmla="*/ 39360 h 779492"/>
                  <a:gd name="connsiteX37" fmla="*/ 1067822 w 1079028"/>
                  <a:gd name="connsiteY37" fmla="*/ 11904 h 779492"/>
                  <a:gd name="connsiteX38" fmla="*/ 1057987 w 1079028"/>
                  <a:gd name="connsiteY38" fmla="*/ 67540 h 779492"/>
                  <a:gd name="connsiteX39" fmla="*/ 858390 w 1079028"/>
                  <a:gd name="connsiteY39" fmla="*/ 279471 h 779492"/>
                  <a:gd name="connsiteX40" fmla="*/ 542896 w 1079028"/>
                  <a:gd name="connsiteY40" fmla="*/ 518165 h 779492"/>
                  <a:gd name="connsiteX41" fmla="*/ 218912 w 1079028"/>
                  <a:gd name="connsiteY41" fmla="*/ 711095 h 779492"/>
                  <a:gd name="connsiteX42" fmla="*/ 10889 w 1079028"/>
                  <a:gd name="connsiteY42" fmla="*/ 767423 h 779492"/>
                  <a:gd name="connsiteX43" fmla="*/ 86082 w 1079028"/>
                  <a:gd name="connsiteY43" fmla="*/ 629421 h 779492"/>
                  <a:gd name="connsiteX44" fmla="*/ 222420 w 1079028"/>
                  <a:gd name="connsiteY44" fmla="*/ 500565 h 779492"/>
                  <a:gd name="connsiteX45" fmla="*/ 222420 w 1079028"/>
                  <a:gd name="connsiteY45" fmla="*/ 500565 h 779492"/>
                  <a:gd name="connsiteX46" fmla="*/ 218207 w 1079028"/>
                  <a:gd name="connsiteY46" fmla="*/ 495621 h 779492"/>
                  <a:gd name="connsiteX47" fmla="*/ 218207 w 1079028"/>
                  <a:gd name="connsiteY47" fmla="*/ 495621 h 779492"/>
                  <a:gd name="connsiteX48" fmla="*/ 69919 w 1079028"/>
                  <a:gd name="connsiteY48" fmla="*/ 639259 h 779492"/>
                  <a:gd name="connsiteX49" fmla="*/ 5987 w 1079028"/>
                  <a:gd name="connsiteY49" fmla="*/ 772334 h 779492"/>
                  <a:gd name="connsiteX50" fmla="*/ 57985 w 1079028"/>
                  <a:gd name="connsiteY50" fmla="*/ 777278 h 779492"/>
                  <a:gd name="connsiteX51" fmla="*/ 292007 w 1079028"/>
                  <a:gd name="connsiteY51" fmla="*/ 680047 h 779492"/>
                  <a:gd name="connsiteX52" fmla="*/ 573108 w 1079028"/>
                  <a:gd name="connsiteY52" fmla="*/ 504850 h 779492"/>
                  <a:gd name="connsiteX53" fmla="*/ 859849 w 1079028"/>
                  <a:gd name="connsiteY53" fmla="*/ 283756 h 779492"/>
                  <a:gd name="connsiteX54" fmla="*/ 1021480 w 1079028"/>
                  <a:gd name="connsiteY54" fmla="*/ 126044 h 779492"/>
                  <a:gd name="connsiteX55" fmla="*/ 1074199 w 1079028"/>
                  <a:gd name="connsiteY55" fmla="*/ 10570 h 77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079028" h="779492">
                    <a:moveTo>
                      <a:pt x="1074199" y="10454"/>
                    </a:moveTo>
                    <a:cubicBezTo>
                      <a:pt x="1074199" y="10454"/>
                      <a:pt x="1065052" y="-4378"/>
                      <a:pt x="1027808" y="1291"/>
                    </a:cubicBezTo>
                    <a:cubicBezTo>
                      <a:pt x="1027808" y="1291"/>
                      <a:pt x="966663" y="4818"/>
                      <a:pt x="821260" y="81565"/>
                    </a:cubicBezTo>
                    <a:cubicBezTo>
                      <a:pt x="722004" y="134566"/>
                      <a:pt x="625783" y="193117"/>
                      <a:pt x="533044" y="256943"/>
                    </a:cubicBezTo>
                    <a:lnTo>
                      <a:pt x="533044" y="256943"/>
                    </a:lnTo>
                    <a:lnTo>
                      <a:pt x="533044" y="163288"/>
                    </a:lnTo>
                    <a:lnTo>
                      <a:pt x="551322" y="163288"/>
                    </a:lnTo>
                    <a:lnTo>
                      <a:pt x="551322" y="154851"/>
                    </a:lnTo>
                    <a:lnTo>
                      <a:pt x="488768" y="154851"/>
                    </a:lnTo>
                    <a:lnTo>
                      <a:pt x="457851" y="373818"/>
                    </a:lnTo>
                    <a:lnTo>
                      <a:pt x="415689" y="154851"/>
                    </a:lnTo>
                    <a:lnTo>
                      <a:pt x="352430" y="154851"/>
                    </a:lnTo>
                    <a:lnTo>
                      <a:pt x="352430" y="163288"/>
                    </a:lnTo>
                    <a:lnTo>
                      <a:pt x="371413" y="163288"/>
                    </a:lnTo>
                    <a:lnTo>
                      <a:pt x="371413" y="441419"/>
                    </a:lnTo>
                    <a:lnTo>
                      <a:pt x="371413" y="441419"/>
                    </a:lnTo>
                    <a:cubicBezTo>
                      <a:pt x="371413" y="461837"/>
                      <a:pt x="367905" y="462546"/>
                      <a:pt x="350332" y="462546"/>
                    </a:cubicBezTo>
                    <a:lnTo>
                      <a:pt x="350332" y="462546"/>
                    </a:lnTo>
                    <a:lnTo>
                      <a:pt x="350332" y="470292"/>
                    </a:lnTo>
                    <a:lnTo>
                      <a:pt x="401624" y="470292"/>
                    </a:lnTo>
                    <a:lnTo>
                      <a:pt x="401624" y="462546"/>
                    </a:lnTo>
                    <a:lnTo>
                      <a:pt x="401624" y="462546"/>
                    </a:lnTo>
                    <a:cubicBezTo>
                      <a:pt x="383363" y="462546"/>
                      <a:pt x="381248" y="461837"/>
                      <a:pt x="381248" y="442770"/>
                    </a:cubicBezTo>
                    <a:lnTo>
                      <a:pt x="381248" y="442770"/>
                    </a:lnTo>
                    <a:lnTo>
                      <a:pt x="381248" y="166815"/>
                    </a:lnTo>
                    <a:lnTo>
                      <a:pt x="439573" y="470242"/>
                    </a:lnTo>
                    <a:lnTo>
                      <a:pt x="453638" y="470242"/>
                    </a:lnTo>
                    <a:lnTo>
                      <a:pt x="496505" y="166766"/>
                    </a:lnTo>
                    <a:lnTo>
                      <a:pt x="496505" y="462546"/>
                    </a:lnTo>
                    <a:lnTo>
                      <a:pt x="478227" y="462546"/>
                    </a:lnTo>
                    <a:lnTo>
                      <a:pt x="478227" y="470292"/>
                    </a:lnTo>
                    <a:lnTo>
                      <a:pt x="551322" y="470292"/>
                    </a:lnTo>
                    <a:lnTo>
                      <a:pt x="551322" y="462546"/>
                    </a:lnTo>
                    <a:lnTo>
                      <a:pt x="533044" y="462546"/>
                    </a:lnTo>
                    <a:lnTo>
                      <a:pt x="533044" y="263272"/>
                    </a:lnTo>
                    <a:lnTo>
                      <a:pt x="533044" y="263272"/>
                    </a:lnTo>
                    <a:cubicBezTo>
                      <a:pt x="552027" y="249906"/>
                      <a:pt x="749428" y="113305"/>
                      <a:pt x="920288" y="39360"/>
                    </a:cubicBezTo>
                    <a:cubicBezTo>
                      <a:pt x="920288" y="39360"/>
                      <a:pt x="1037643" y="-13376"/>
                      <a:pt x="1067822" y="11904"/>
                    </a:cubicBezTo>
                    <a:cubicBezTo>
                      <a:pt x="1067822" y="11904"/>
                      <a:pt x="1083986" y="23885"/>
                      <a:pt x="1057987" y="67540"/>
                    </a:cubicBezTo>
                    <a:cubicBezTo>
                      <a:pt x="1057987" y="67540"/>
                      <a:pt x="1019333" y="140052"/>
                      <a:pt x="858390" y="279471"/>
                    </a:cubicBezTo>
                    <a:cubicBezTo>
                      <a:pt x="757417" y="364488"/>
                      <a:pt x="652111" y="444159"/>
                      <a:pt x="542896" y="518165"/>
                    </a:cubicBezTo>
                    <a:cubicBezTo>
                      <a:pt x="439432" y="589873"/>
                      <a:pt x="331182" y="654335"/>
                      <a:pt x="218912" y="711095"/>
                    </a:cubicBezTo>
                    <a:cubicBezTo>
                      <a:pt x="218912" y="711095"/>
                      <a:pt x="50936" y="798438"/>
                      <a:pt x="10889" y="767423"/>
                    </a:cubicBezTo>
                    <a:cubicBezTo>
                      <a:pt x="10889" y="767423"/>
                      <a:pt x="-22847" y="747647"/>
                      <a:pt x="86082" y="629421"/>
                    </a:cubicBezTo>
                    <a:cubicBezTo>
                      <a:pt x="129245" y="584091"/>
                      <a:pt x="174753" y="541079"/>
                      <a:pt x="222420" y="500565"/>
                    </a:cubicBezTo>
                    <a:lnTo>
                      <a:pt x="222420" y="500565"/>
                    </a:lnTo>
                    <a:lnTo>
                      <a:pt x="218207" y="495621"/>
                    </a:lnTo>
                    <a:lnTo>
                      <a:pt x="218207" y="495621"/>
                    </a:lnTo>
                    <a:cubicBezTo>
                      <a:pt x="165939" y="540446"/>
                      <a:pt x="116418" y="588414"/>
                      <a:pt x="69919" y="639259"/>
                    </a:cubicBezTo>
                    <a:cubicBezTo>
                      <a:pt x="69919" y="639259"/>
                      <a:pt x="-24257" y="741434"/>
                      <a:pt x="5987" y="772334"/>
                    </a:cubicBezTo>
                    <a:cubicBezTo>
                      <a:pt x="5987" y="772334"/>
                      <a:pt x="17216" y="784315"/>
                      <a:pt x="57985" y="777278"/>
                    </a:cubicBezTo>
                    <a:cubicBezTo>
                      <a:pt x="57985" y="777278"/>
                      <a:pt x="129670" y="769533"/>
                      <a:pt x="292007" y="680047"/>
                    </a:cubicBezTo>
                    <a:cubicBezTo>
                      <a:pt x="388958" y="627092"/>
                      <a:pt x="482812" y="568597"/>
                      <a:pt x="573108" y="504850"/>
                    </a:cubicBezTo>
                    <a:cubicBezTo>
                      <a:pt x="573108" y="504850"/>
                      <a:pt x="735395" y="392902"/>
                      <a:pt x="859849" y="283756"/>
                    </a:cubicBezTo>
                    <a:cubicBezTo>
                      <a:pt x="918133" y="235950"/>
                      <a:pt x="972209" y="183184"/>
                      <a:pt x="1021480" y="126044"/>
                    </a:cubicBezTo>
                    <a:cubicBezTo>
                      <a:pt x="1021480" y="126044"/>
                      <a:pt x="1098788" y="42244"/>
                      <a:pt x="1074199" y="1057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5208FEC-4CF0-46C0-A5D5-40550B4E8BA5}"/>
                  </a:ext>
                </a:extLst>
              </p:cNvPr>
              <p:cNvSpPr/>
              <p:nvPr/>
            </p:nvSpPr>
            <p:spPr>
              <a:xfrm>
                <a:off x="11229924" y="347639"/>
                <a:ext cx="49194" cy="157794"/>
              </a:xfrm>
              <a:custGeom>
                <a:avLst/>
                <a:gdLst>
                  <a:gd name="connsiteX0" fmla="*/ 23901 w 49194"/>
                  <a:gd name="connsiteY0" fmla="*/ 80339 h 157794"/>
                  <a:gd name="connsiteX1" fmla="*/ 49194 w 49194"/>
                  <a:gd name="connsiteY1" fmla="*/ 80339 h 157794"/>
                  <a:gd name="connsiteX2" fmla="*/ 49194 w 49194"/>
                  <a:gd name="connsiteY2" fmla="*/ 152851 h 157794"/>
                  <a:gd name="connsiteX3" fmla="*/ 26704 w 49194"/>
                  <a:gd name="connsiteY3" fmla="*/ 157795 h 157794"/>
                  <a:gd name="connsiteX4" fmla="*/ 0 w 49194"/>
                  <a:gd name="connsiteY4" fmla="*/ 130339 h 157794"/>
                  <a:gd name="connsiteX5" fmla="*/ 0 w 49194"/>
                  <a:gd name="connsiteY5" fmla="*/ 24720 h 157794"/>
                  <a:gd name="connsiteX6" fmla="*/ 24589 w 49194"/>
                  <a:gd name="connsiteY6" fmla="*/ 0 h 157794"/>
                  <a:gd name="connsiteX7" fmla="*/ 49178 w 49194"/>
                  <a:gd name="connsiteY7" fmla="*/ 24720 h 157794"/>
                  <a:gd name="connsiteX8" fmla="*/ 49178 w 49194"/>
                  <a:gd name="connsiteY8" fmla="*/ 41612 h 157794"/>
                  <a:gd name="connsiteX9" fmla="*/ 35130 w 49194"/>
                  <a:gd name="connsiteY9" fmla="*/ 41612 h 157794"/>
                  <a:gd name="connsiteX10" fmla="*/ 35130 w 49194"/>
                  <a:gd name="connsiteY10" fmla="*/ 26121 h 157794"/>
                  <a:gd name="connsiteX11" fmla="*/ 24589 w 49194"/>
                  <a:gd name="connsiteY11" fmla="*/ 12047 h 157794"/>
                  <a:gd name="connsiteX12" fmla="*/ 14049 w 49194"/>
                  <a:gd name="connsiteY12" fmla="*/ 26121 h 157794"/>
                  <a:gd name="connsiteX13" fmla="*/ 14049 w 49194"/>
                  <a:gd name="connsiteY13" fmla="*/ 130339 h 157794"/>
                  <a:gd name="connsiteX14" fmla="*/ 25294 w 49194"/>
                  <a:gd name="connsiteY14" fmla="*/ 145830 h 157794"/>
                  <a:gd name="connsiteX15" fmla="*/ 35130 w 49194"/>
                  <a:gd name="connsiteY15" fmla="*/ 143704 h 157794"/>
                  <a:gd name="connsiteX16" fmla="*/ 35130 w 49194"/>
                  <a:gd name="connsiteY16" fmla="*/ 92287 h 157794"/>
                  <a:gd name="connsiteX17" fmla="*/ 23884 w 49194"/>
                  <a:gd name="connsiteY17" fmla="*/ 92287 h 15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194" h="157794">
                    <a:moveTo>
                      <a:pt x="23901" y="80339"/>
                    </a:moveTo>
                    <a:lnTo>
                      <a:pt x="49194" y="80339"/>
                    </a:lnTo>
                    <a:lnTo>
                      <a:pt x="49194" y="152851"/>
                    </a:lnTo>
                    <a:cubicBezTo>
                      <a:pt x="42050" y="155834"/>
                      <a:pt x="34434" y="157508"/>
                      <a:pt x="26704" y="157795"/>
                    </a:cubicBezTo>
                    <a:cubicBezTo>
                      <a:pt x="7032" y="157795"/>
                      <a:pt x="0" y="148632"/>
                      <a:pt x="0" y="130339"/>
                    </a:cubicBezTo>
                    <a:lnTo>
                      <a:pt x="0" y="24720"/>
                    </a:lnTo>
                    <a:cubicBezTo>
                      <a:pt x="0" y="11068"/>
                      <a:pt x="11009" y="0"/>
                      <a:pt x="24589" y="0"/>
                    </a:cubicBezTo>
                    <a:cubicBezTo>
                      <a:pt x="38169" y="0"/>
                      <a:pt x="49178" y="11068"/>
                      <a:pt x="49178" y="24720"/>
                    </a:cubicBezTo>
                    <a:lnTo>
                      <a:pt x="49178" y="41612"/>
                    </a:lnTo>
                    <a:lnTo>
                      <a:pt x="35130" y="41612"/>
                    </a:lnTo>
                    <a:lnTo>
                      <a:pt x="35130" y="26121"/>
                    </a:lnTo>
                    <a:cubicBezTo>
                      <a:pt x="35130" y="17666"/>
                      <a:pt x="33015" y="12047"/>
                      <a:pt x="24589" y="12047"/>
                    </a:cubicBezTo>
                    <a:cubicBezTo>
                      <a:pt x="16852" y="12047"/>
                      <a:pt x="14049" y="17666"/>
                      <a:pt x="14049" y="26121"/>
                    </a:cubicBezTo>
                    <a:lnTo>
                      <a:pt x="14049" y="130339"/>
                    </a:lnTo>
                    <a:cubicBezTo>
                      <a:pt x="14049" y="143012"/>
                      <a:pt x="20360" y="145830"/>
                      <a:pt x="25294" y="145830"/>
                    </a:cubicBezTo>
                    <a:cubicBezTo>
                      <a:pt x="28705" y="146044"/>
                      <a:pt x="32108" y="145309"/>
                      <a:pt x="35130" y="143704"/>
                    </a:cubicBezTo>
                    <a:lnTo>
                      <a:pt x="35130" y="92287"/>
                    </a:lnTo>
                    <a:lnTo>
                      <a:pt x="23884" y="92287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16A88D8-EC5F-419A-BD33-775E3BF2C5C1}"/>
                  </a:ext>
                </a:extLst>
              </p:cNvPr>
              <p:cNvSpPr/>
              <p:nvPr/>
            </p:nvSpPr>
            <p:spPr>
              <a:xfrm>
                <a:off x="11331837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2985EE6-B358-45C9-AA18-DE9A50BE4F95}"/>
                  </a:ext>
                </a:extLst>
              </p:cNvPr>
              <p:cNvSpPr/>
              <p:nvPr/>
            </p:nvSpPr>
            <p:spPr>
              <a:xfrm>
                <a:off x="11394237" y="385581"/>
                <a:ext cx="44628" cy="119998"/>
              </a:xfrm>
              <a:custGeom>
                <a:avLst/>
                <a:gdLst>
                  <a:gd name="connsiteX0" fmla="*/ 138 w 44628"/>
                  <a:gd name="connsiteY0" fmla="*/ 22688 h 119998"/>
                  <a:gd name="connsiteX1" fmla="*/ 17891 w 44628"/>
                  <a:gd name="connsiteY1" fmla="*/ 137 h 119998"/>
                  <a:gd name="connsiteX2" fmla="*/ 22628 w 44628"/>
                  <a:gd name="connsiteY2" fmla="*/ 144 h 119998"/>
                  <a:gd name="connsiteX3" fmla="*/ 44490 w 44628"/>
                  <a:gd name="connsiteY3" fmla="*/ 17439 h 119998"/>
                  <a:gd name="connsiteX4" fmla="*/ 44414 w 44628"/>
                  <a:gd name="connsiteY4" fmla="*/ 22688 h 119998"/>
                  <a:gd name="connsiteX5" fmla="*/ 44414 w 44628"/>
                  <a:gd name="connsiteY5" fmla="*/ 97325 h 119998"/>
                  <a:gd name="connsiteX6" fmla="*/ 27830 w 44628"/>
                  <a:gd name="connsiteY6" fmla="*/ 119779 h 119998"/>
                  <a:gd name="connsiteX7" fmla="*/ 22628 w 44628"/>
                  <a:gd name="connsiteY7" fmla="*/ 119853 h 119998"/>
                  <a:gd name="connsiteX8" fmla="*/ 146 w 44628"/>
                  <a:gd name="connsiteY8" fmla="*/ 102068 h 119998"/>
                  <a:gd name="connsiteX9" fmla="*/ 138 w 44628"/>
                  <a:gd name="connsiteY9" fmla="*/ 97325 h 119998"/>
                  <a:gd name="connsiteX10" fmla="*/ 31071 w 44628"/>
                  <a:gd name="connsiteY10" fmla="*/ 22688 h 119998"/>
                  <a:gd name="connsiteX11" fmla="*/ 22628 w 44628"/>
                  <a:gd name="connsiteY11" fmla="*/ 10707 h 119998"/>
                  <a:gd name="connsiteX12" fmla="*/ 13498 w 44628"/>
                  <a:gd name="connsiteY12" fmla="*/ 22688 h 119998"/>
                  <a:gd name="connsiteX13" fmla="*/ 13498 w 44628"/>
                  <a:gd name="connsiteY13" fmla="*/ 97325 h 119998"/>
                  <a:gd name="connsiteX14" fmla="*/ 22628 w 44628"/>
                  <a:gd name="connsiteY14" fmla="*/ 109290 h 119998"/>
                  <a:gd name="connsiteX15" fmla="*/ 31071 w 44628"/>
                  <a:gd name="connsiteY15" fmla="*/ 97325 h 1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28" h="119998">
                    <a:moveTo>
                      <a:pt x="138" y="22688"/>
                    </a:moveTo>
                    <a:cubicBezTo>
                      <a:pt x="-1154" y="11533"/>
                      <a:pt x="6795" y="1436"/>
                      <a:pt x="17891" y="137"/>
                    </a:cubicBezTo>
                    <a:cubicBezTo>
                      <a:pt x="19465" y="-48"/>
                      <a:pt x="21055" y="-46"/>
                      <a:pt x="22628" y="144"/>
                    </a:cubicBezTo>
                    <a:cubicBezTo>
                      <a:pt x="33416" y="-1148"/>
                      <a:pt x="43204" y="6594"/>
                      <a:pt x="44490" y="17439"/>
                    </a:cubicBezTo>
                    <a:cubicBezTo>
                      <a:pt x="44696" y="19184"/>
                      <a:pt x="44672" y="20949"/>
                      <a:pt x="44414" y="22688"/>
                    </a:cubicBezTo>
                    <a:lnTo>
                      <a:pt x="44414" y="97325"/>
                    </a:lnTo>
                    <a:cubicBezTo>
                      <a:pt x="46003" y="108129"/>
                      <a:pt x="38577" y="118182"/>
                      <a:pt x="27830" y="119779"/>
                    </a:cubicBezTo>
                    <a:cubicBezTo>
                      <a:pt x="26107" y="120036"/>
                      <a:pt x="24358" y="120061"/>
                      <a:pt x="22628" y="119853"/>
                    </a:cubicBezTo>
                    <a:cubicBezTo>
                      <a:pt x="11535" y="121183"/>
                      <a:pt x="1469" y="113222"/>
                      <a:pt x="146" y="102068"/>
                    </a:cubicBezTo>
                    <a:cubicBezTo>
                      <a:pt x="-41" y="100493"/>
                      <a:pt x="-44" y="98901"/>
                      <a:pt x="138" y="97325"/>
                    </a:cubicBezTo>
                    <a:close/>
                    <a:moveTo>
                      <a:pt x="31071" y="22688"/>
                    </a:moveTo>
                    <a:cubicBezTo>
                      <a:pt x="31071" y="14234"/>
                      <a:pt x="27546" y="10707"/>
                      <a:pt x="22628" y="10707"/>
                    </a:cubicBezTo>
                    <a:cubicBezTo>
                      <a:pt x="17006" y="10707"/>
                      <a:pt x="13498" y="14234"/>
                      <a:pt x="13498" y="22688"/>
                    </a:cubicBezTo>
                    <a:lnTo>
                      <a:pt x="13498" y="97325"/>
                    </a:lnTo>
                    <a:cubicBezTo>
                      <a:pt x="13498" y="105763"/>
                      <a:pt x="17006" y="109290"/>
                      <a:pt x="22628" y="109290"/>
                    </a:cubicBezTo>
                    <a:cubicBezTo>
                      <a:pt x="27546" y="109290"/>
                      <a:pt x="31071" y="105763"/>
                      <a:pt x="31071" y="9732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00167BF-18A8-4569-81D8-0FE81481AE77}"/>
                  </a:ext>
                </a:extLst>
              </p:cNvPr>
              <p:cNvSpPr/>
              <p:nvPr/>
            </p:nvSpPr>
            <p:spPr>
              <a:xfrm>
                <a:off x="11487141" y="349123"/>
                <a:ext cx="44379" cy="156311"/>
              </a:xfrm>
              <a:custGeom>
                <a:avLst/>
                <a:gdLst>
                  <a:gd name="connsiteX0" fmla="*/ 0 w 44379"/>
                  <a:gd name="connsiteY0" fmla="*/ 0 h 156311"/>
                  <a:gd name="connsiteX1" fmla="*/ 13360 w 44379"/>
                  <a:gd name="connsiteY1" fmla="*/ 0 h 156311"/>
                  <a:gd name="connsiteX2" fmla="*/ 13360 w 44379"/>
                  <a:gd name="connsiteY2" fmla="*/ 45056 h 156311"/>
                  <a:gd name="connsiteX3" fmla="*/ 13360 w 44379"/>
                  <a:gd name="connsiteY3" fmla="*/ 45056 h 156311"/>
                  <a:gd name="connsiteX4" fmla="*/ 19688 w 44379"/>
                  <a:gd name="connsiteY4" fmla="*/ 38728 h 156311"/>
                  <a:gd name="connsiteX5" fmla="*/ 28818 w 44379"/>
                  <a:gd name="connsiteY5" fmla="*/ 36602 h 156311"/>
                  <a:gd name="connsiteX6" fmla="*/ 44359 w 44379"/>
                  <a:gd name="connsiteY6" fmla="*/ 53896 h 156311"/>
                  <a:gd name="connsiteX7" fmla="*/ 44277 w 44379"/>
                  <a:gd name="connsiteY7" fmla="*/ 54911 h 156311"/>
                  <a:gd name="connsiteX8" fmla="*/ 44277 w 44379"/>
                  <a:gd name="connsiteY8" fmla="*/ 133783 h 156311"/>
                  <a:gd name="connsiteX9" fmla="*/ 26704 w 44379"/>
                  <a:gd name="connsiteY9" fmla="*/ 156311 h 156311"/>
                  <a:gd name="connsiteX10" fmla="*/ 12655 w 44379"/>
                  <a:gd name="connsiteY10" fmla="*/ 147857 h 156311"/>
                  <a:gd name="connsiteX11" fmla="*/ 11967 w 44379"/>
                  <a:gd name="connsiteY11" fmla="*/ 147857 h 156311"/>
                  <a:gd name="connsiteX12" fmla="*/ 11967 w 44379"/>
                  <a:gd name="connsiteY12" fmla="*/ 154894 h 156311"/>
                  <a:gd name="connsiteX13" fmla="*/ 0 w 44379"/>
                  <a:gd name="connsiteY13" fmla="*/ 154894 h 156311"/>
                  <a:gd name="connsiteX14" fmla="*/ 30933 w 44379"/>
                  <a:gd name="connsiteY14" fmla="*/ 61964 h 156311"/>
                  <a:gd name="connsiteX15" fmla="*/ 22491 w 44379"/>
                  <a:gd name="connsiteY15" fmla="*/ 48583 h 156311"/>
                  <a:gd name="connsiteX16" fmla="*/ 13360 w 44379"/>
                  <a:gd name="connsiteY16" fmla="*/ 61256 h 156311"/>
                  <a:gd name="connsiteX17" fmla="*/ 13360 w 44379"/>
                  <a:gd name="connsiteY17" fmla="*/ 132366 h 156311"/>
                  <a:gd name="connsiteX18" fmla="*/ 23196 w 44379"/>
                  <a:gd name="connsiteY18" fmla="*/ 145748 h 156311"/>
                  <a:gd name="connsiteX19" fmla="*/ 30933 w 44379"/>
                  <a:gd name="connsiteY19" fmla="*/ 133075 h 15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379" h="156311">
                    <a:moveTo>
                      <a:pt x="0" y="0"/>
                    </a:moveTo>
                    <a:lnTo>
                      <a:pt x="13360" y="0"/>
                    </a:lnTo>
                    <a:lnTo>
                      <a:pt x="13360" y="45056"/>
                    </a:lnTo>
                    <a:lnTo>
                      <a:pt x="13360" y="45056"/>
                    </a:lnTo>
                    <a:cubicBezTo>
                      <a:pt x="15094" y="42599"/>
                      <a:pt x="17234" y="40458"/>
                      <a:pt x="19688" y="38728"/>
                    </a:cubicBezTo>
                    <a:cubicBezTo>
                      <a:pt x="22512" y="37279"/>
                      <a:pt x="25648" y="36549"/>
                      <a:pt x="28818" y="36602"/>
                    </a:cubicBezTo>
                    <a:cubicBezTo>
                      <a:pt x="37860" y="37063"/>
                      <a:pt x="44818" y="44805"/>
                      <a:pt x="44359" y="53896"/>
                    </a:cubicBezTo>
                    <a:cubicBezTo>
                      <a:pt x="44342" y="54235"/>
                      <a:pt x="44314" y="54573"/>
                      <a:pt x="44277" y="54911"/>
                    </a:cubicBezTo>
                    <a:lnTo>
                      <a:pt x="44277" y="133783"/>
                    </a:lnTo>
                    <a:cubicBezTo>
                      <a:pt x="44277" y="151384"/>
                      <a:pt x="35146" y="156311"/>
                      <a:pt x="26704" y="156311"/>
                    </a:cubicBezTo>
                    <a:cubicBezTo>
                      <a:pt x="20861" y="156194"/>
                      <a:pt x="15517" y="152979"/>
                      <a:pt x="12655" y="147857"/>
                    </a:cubicBezTo>
                    <a:lnTo>
                      <a:pt x="11967" y="147857"/>
                    </a:lnTo>
                    <a:lnTo>
                      <a:pt x="11967" y="154894"/>
                    </a:lnTo>
                    <a:lnTo>
                      <a:pt x="0" y="154894"/>
                    </a:lnTo>
                    <a:close/>
                    <a:moveTo>
                      <a:pt x="30933" y="61964"/>
                    </a:moveTo>
                    <a:cubicBezTo>
                      <a:pt x="30933" y="53510"/>
                      <a:pt x="28113" y="48583"/>
                      <a:pt x="22491" y="48583"/>
                    </a:cubicBezTo>
                    <a:cubicBezTo>
                      <a:pt x="16868" y="48583"/>
                      <a:pt x="13360" y="54219"/>
                      <a:pt x="13360" y="61256"/>
                    </a:cubicBezTo>
                    <a:lnTo>
                      <a:pt x="13360" y="132366"/>
                    </a:lnTo>
                    <a:cubicBezTo>
                      <a:pt x="13360" y="142254"/>
                      <a:pt x="17573" y="145748"/>
                      <a:pt x="23196" y="145748"/>
                    </a:cubicBezTo>
                    <a:cubicBezTo>
                      <a:pt x="28113" y="145748"/>
                      <a:pt x="30933" y="141529"/>
                      <a:pt x="30933" y="13307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E5FA43D-D05A-4E7C-BC7F-6505E23F2E6B}"/>
                  </a:ext>
                </a:extLst>
              </p:cNvPr>
              <p:cNvSpPr/>
              <p:nvPr/>
            </p:nvSpPr>
            <p:spPr>
              <a:xfrm>
                <a:off x="11579219" y="385501"/>
                <a:ext cx="44456" cy="119933"/>
              </a:xfrm>
              <a:custGeom>
                <a:avLst/>
                <a:gdLst>
                  <a:gd name="connsiteX0" fmla="*/ 30917 w 44456"/>
                  <a:gd name="connsiteY0" fmla="*/ 20658 h 119933"/>
                  <a:gd name="connsiteX1" fmla="*/ 23179 w 44456"/>
                  <a:gd name="connsiteY1" fmla="*/ 10770 h 119933"/>
                  <a:gd name="connsiteX2" fmla="*/ 14753 w 44456"/>
                  <a:gd name="connsiteY2" fmla="*/ 22043 h 119933"/>
                  <a:gd name="connsiteX3" fmla="*/ 14753 w 44456"/>
                  <a:gd name="connsiteY3" fmla="*/ 33315 h 119933"/>
                  <a:gd name="connsiteX4" fmla="*/ 1393 w 44456"/>
                  <a:gd name="connsiteY4" fmla="*/ 33315 h 119933"/>
                  <a:gd name="connsiteX5" fmla="*/ 1393 w 44456"/>
                  <a:gd name="connsiteY5" fmla="*/ 19225 h 119933"/>
                  <a:gd name="connsiteX6" fmla="*/ 22055 w 44456"/>
                  <a:gd name="connsiteY6" fmla="*/ 49 h 119933"/>
                  <a:gd name="connsiteX7" fmla="*/ 23884 w 44456"/>
                  <a:gd name="connsiteY7" fmla="*/ 207 h 119933"/>
                  <a:gd name="connsiteX8" fmla="*/ 44254 w 44456"/>
                  <a:gd name="connsiteY8" fmla="*/ 15279 h 119933"/>
                  <a:gd name="connsiteX9" fmla="*/ 44260 w 44456"/>
                  <a:gd name="connsiteY9" fmla="*/ 20642 h 119933"/>
                  <a:gd name="connsiteX10" fmla="*/ 44260 w 44456"/>
                  <a:gd name="connsiteY10" fmla="*/ 118499 h 119933"/>
                  <a:gd name="connsiteX11" fmla="*/ 31621 w 44456"/>
                  <a:gd name="connsiteY11" fmla="*/ 118499 h 119933"/>
                  <a:gd name="connsiteX12" fmla="*/ 31621 w 44456"/>
                  <a:gd name="connsiteY12" fmla="*/ 112171 h 119933"/>
                  <a:gd name="connsiteX13" fmla="*/ 31621 w 44456"/>
                  <a:gd name="connsiteY13" fmla="*/ 112171 h 119933"/>
                  <a:gd name="connsiteX14" fmla="*/ 16163 w 44456"/>
                  <a:gd name="connsiteY14" fmla="*/ 119917 h 119933"/>
                  <a:gd name="connsiteX15" fmla="*/ 0 w 44456"/>
                  <a:gd name="connsiteY15" fmla="*/ 100141 h 119933"/>
                  <a:gd name="connsiteX16" fmla="*/ 0 w 44456"/>
                  <a:gd name="connsiteY16" fmla="*/ 68532 h 119933"/>
                  <a:gd name="connsiteX17" fmla="*/ 30917 w 44456"/>
                  <a:gd name="connsiteY17" fmla="*/ 46004 h 119933"/>
                  <a:gd name="connsiteX18" fmla="*/ 30917 w 44456"/>
                  <a:gd name="connsiteY18" fmla="*/ 57260 h 119933"/>
                  <a:gd name="connsiteX19" fmla="*/ 13344 w 44456"/>
                  <a:gd name="connsiteY19" fmla="*/ 69933 h 119933"/>
                  <a:gd name="connsiteX20" fmla="*/ 13344 w 44456"/>
                  <a:gd name="connsiteY20" fmla="*/ 95988 h 119933"/>
                  <a:gd name="connsiteX21" fmla="*/ 21786 w 44456"/>
                  <a:gd name="connsiteY21" fmla="*/ 109369 h 119933"/>
                  <a:gd name="connsiteX22" fmla="*/ 30917 w 44456"/>
                  <a:gd name="connsiteY22" fmla="*/ 97405 h 1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4456" h="119933">
                    <a:moveTo>
                      <a:pt x="30917" y="20658"/>
                    </a:moveTo>
                    <a:cubicBezTo>
                      <a:pt x="30917" y="13605"/>
                      <a:pt x="28802" y="10770"/>
                      <a:pt x="23179" y="10770"/>
                    </a:cubicBezTo>
                    <a:cubicBezTo>
                      <a:pt x="15458" y="10770"/>
                      <a:pt x="14753" y="15714"/>
                      <a:pt x="14753" y="22043"/>
                    </a:cubicBezTo>
                    <a:lnTo>
                      <a:pt x="14753" y="33315"/>
                    </a:lnTo>
                    <a:lnTo>
                      <a:pt x="1393" y="33315"/>
                    </a:lnTo>
                    <a:lnTo>
                      <a:pt x="1393" y="19225"/>
                    </a:lnTo>
                    <a:cubicBezTo>
                      <a:pt x="1831" y="8193"/>
                      <a:pt x="11083" y="-393"/>
                      <a:pt x="22055" y="49"/>
                    </a:cubicBezTo>
                    <a:cubicBezTo>
                      <a:pt x="22668" y="73"/>
                      <a:pt x="23278" y="126"/>
                      <a:pt x="23884" y="207"/>
                    </a:cubicBezTo>
                    <a:cubicBezTo>
                      <a:pt x="33649" y="-1286"/>
                      <a:pt x="42768" y="5462"/>
                      <a:pt x="44254" y="15279"/>
                    </a:cubicBezTo>
                    <a:cubicBezTo>
                      <a:pt x="44522" y="17056"/>
                      <a:pt x="44524" y="18864"/>
                      <a:pt x="44260" y="20642"/>
                    </a:cubicBezTo>
                    <a:lnTo>
                      <a:pt x="44260" y="118499"/>
                    </a:lnTo>
                    <a:lnTo>
                      <a:pt x="31621" y="118499"/>
                    </a:lnTo>
                    <a:lnTo>
                      <a:pt x="31621" y="112171"/>
                    </a:lnTo>
                    <a:lnTo>
                      <a:pt x="31621" y="112171"/>
                    </a:lnTo>
                    <a:cubicBezTo>
                      <a:pt x="28143" y="117262"/>
                      <a:pt x="22301" y="120188"/>
                      <a:pt x="16163" y="119917"/>
                    </a:cubicBezTo>
                    <a:cubicBezTo>
                      <a:pt x="5606" y="119917"/>
                      <a:pt x="0" y="112171"/>
                      <a:pt x="0" y="100141"/>
                    </a:cubicBezTo>
                    <a:lnTo>
                      <a:pt x="0" y="68532"/>
                    </a:lnTo>
                    <a:cubicBezTo>
                      <a:pt x="0" y="54442"/>
                      <a:pt x="9836" y="46004"/>
                      <a:pt x="30917" y="46004"/>
                    </a:cubicBezTo>
                    <a:close/>
                    <a:moveTo>
                      <a:pt x="30917" y="57260"/>
                    </a:moveTo>
                    <a:cubicBezTo>
                      <a:pt x="23884" y="57260"/>
                      <a:pt x="13344" y="59370"/>
                      <a:pt x="13344" y="69933"/>
                    </a:cubicBezTo>
                    <a:lnTo>
                      <a:pt x="13344" y="95988"/>
                    </a:lnTo>
                    <a:cubicBezTo>
                      <a:pt x="13344" y="104442"/>
                      <a:pt x="14753" y="109369"/>
                      <a:pt x="21786" y="109369"/>
                    </a:cubicBezTo>
                    <a:cubicBezTo>
                      <a:pt x="27408" y="109369"/>
                      <a:pt x="30917" y="105151"/>
                      <a:pt x="30917" y="9740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A39C358-8031-4464-9C3F-161B74C5EE59}"/>
                  </a:ext>
                </a:extLst>
              </p:cNvPr>
              <p:cNvSpPr/>
              <p:nvPr/>
            </p:nvSpPr>
            <p:spPr>
              <a:xfrm>
                <a:off x="11672690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DAAFC02-86F4-498C-98AB-A6EA8F52C713}"/>
                </a:ext>
              </a:extLst>
            </p:cNvPr>
            <p:cNvSpPr/>
            <p:nvPr/>
          </p:nvSpPr>
          <p:spPr>
            <a:xfrm>
              <a:off x="11718655" y="356799"/>
              <a:ext cx="19589" cy="23536"/>
            </a:xfrm>
            <a:custGeom>
              <a:avLst/>
              <a:gdLst>
                <a:gd name="connsiteX0" fmla="*/ 0 w 19589"/>
                <a:gd name="connsiteY0" fmla="*/ 23537 h 23536"/>
                <a:gd name="connsiteX1" fmla="*/ 0 w 19589"/>
                <a:gd name="connsiteY1" fmla="*/ 20 h 23536"/>
                <a:gd name="connsiteX2" fmla="*/ 8032 w 19589"/>
                <a:gd name="connsiteY2" fmla="*/ 20 h 23536"/>
                <a:gd name="connsiteX3" fmla="*/ 13999 w 19589"/>
                <a:gd name="connsiteY3" fmla="*/ 663 h 23536"/>
                <a:gd name="connsiteX4" fmla="*/ 16950 w 19589"/>
                <a:gd name="connsiteY4" fmla="*/ 2937 h 23536"/>
                <a:gd name="connsiteX5" fmla="*/ 18032 w 19589"/>
                <a:gd name="connsiteY5" fmla="*/ 6398 h 23536"/>
                <a:gd name="connsiteX6" fmla="*/ 16212 w 19589"/>
                <a:gd name="connsiteY6" fmla="*/ 10880 h 23536"/>
                <a:gd name="connsiteX7" fmla="*/ 11294 w 19589"/>
                <a:gd name="connsiteY7" fmla="*/ 13023 h 23536"/>
                <a:gd name="connsiteX8" fmla="*/ 13278 w 19589"/>
                <a:gd name="connsiteY8" fmla="*/ 14275 h 23536"/>
                <a:gd name="connsiteX9" fmla="*/ 16737 w 19589"/>
                <a:gd name="connsiteY9" fmla="*/ 18939 h 23536"/>
                <a:gd name="connsiteX10" fmla="*/ 19589 w 19589"/>
                <a:gd name="connsiteY10" fmla="*/ 23537 h 23536"/>
                <a:gd name="connsiteX11" fmla="*/ 14983 w 19589"/>
                <a:gd name="connsiteY11" fmla="*/ 23537 h 23536"/>
                <a:gd name="connsiteX12" fmla="*/ 12901 w 19589"/>
                <a:gd name="connsiteY12" fmla="*/ 19829 h 23536"/>
                <a:gd name="connsiteX13" fmla="*/ 8950 w 19589"/>
                <a:gd name="connsiteY13" fmla="*/ 14357 h 23536"/>
                <a:gd name="connsiteX14" fmla="*/ 5934 w 19589"/>
                <a:gd name="connsiteY14" fmla="*/ 13550 h 23536"/>
                <a:gd name="connsiteX15" fmla="*/ 3705 w 19589"/>
                <a:gd name="connsiteY15" fmla="*/ 13550 h 23536"/>
                <a:gd name="connsiteX16" fmla="*/ 3705 w 19589"/>
                <a:gd name="connsiteY16" fmla="*/ 23537 h 23536"/>
                <a:gd name="connsiteX17" fmla="*/ 3770 w 19589"/>
                <a:gd name="connsiteY17" fmla="*/ 10353 h 23536"/>
                <a:gd name="connsiteX18" fmla="*/ 8360 w 19589"/>
                <a:gd name="connsiteY18" fmla="*/ 10353 h 23536"/>
                <a:gd name="connsiteX19" fmla="*/ 12835 w 19589"/>
                <a:gd name="connsiteY19" fmla="*/ 9364 h 23536"/>
                <a:gd name="connsiteX20" fmla="*/ 13458 w 19589"/>
                <a:gd name="connsiteY20" fmla="*/ 4898 h 23536"/>
                <a:gd name="connsiteX21" fmla="*/ 11819 w 19589"/>
                <a:gd name="connsiteY21" fmla="*/ 3662 h 23536"/>
                <a:gd name="connsiteX22" fmla="*/ 8032 w 19589"/>
                <a:gd name="connsiteY22" fmla="*/ 3250 h 23536"/>
                <a:gd name="connsiteX23" fmla="*/ 3737 w 19589"/>
                <a:gd name="connsiteY23" fmla="*/ 3250 h 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589" h="23536">
                  <a:moveTo>
                    <a:pt x="0" y="23537"/>
                  </a:moveTo>
                  <a:lnTo>
                    <a:pt x="0" y="20"/>
                  </a:lnTo>
                  <a:lnTo>
                    <a:pt x="8032" y="20"/>
                  </a:lnTo>
                  <a:cubicBezTo>
                    <a:pt x="10042" y="-71"/>
                    <a:pt x="12053" y="147"/>
                    <a:pt x="13999" y="663"/>
                  </a:cubicBezTo>
                  <a:cubicBezTo>
                    <a:pt x="15199" y="1085"/>
                    <a:pt x="16234" y="1882"/>
                    <a:pt x="16950" y="2937"/>
                  </a:cubicBezTo>
                  <a:cubicBezTo>
                    <a:pt x="17650" y="3954"/>
                    <a:pt x="18027" y="5160"/>
                    <a:pt x="18032" y="6398"/>
                  </a:cubicBezTo>
                  <a:cubicBezTo>
                    <a:pt x="18048" y="8077"/>
                    <a:pt x="17393" y="9692"/>
                    <a:pt x="16212" y="10880"/>
                  </a:cubicBezTo>
                  <a:cubicBezTo>
                    <a:pt x="14906" y="12200"/>
                    <a:pt x="13145" y="12967"/>
                    <a:pt x="11294" y="13023"/>
                  </a:cubicBezTo>
                  <a:cubicBezTo>
                    <a:pt x="12027" y="13313"/>
                    <a:pt x="12699" y="13738"/>
                    <a:pt x="13278" y="14275"/>
                  </a:cubicBezTo>
                  <a:cubicBezTo>
                    <a:pt x="14598" y="15697"/>
                    <a:pt x="15758" y="17261"/>
                    <a:pt x="16737" y="18939"/>
                  </a:cubicBezTo>
                  <a:lnTo>
                    <a:pt x="19589" y="23537"/>
                  </a:lnTo>
                  <a:lnTo>
                    <a:pt x="14983" y="23537"/>
                  </a:lnTo>
                  <a:lnTo>
                    <a:pt x="12901" y="19829"/>
                  </a:lnTo>
                  <a:cubicBezTo>
                    <a:pt x="11917" y="17784"/>
                    <a:pt x="10580" y="15931"/>
                    <a:pt x="8950" y="14357"/>
                  </a:cubicBezTo>
                  <a:cubicBezTo>
                    <a:pt x="8062" y="13758"/>
                    <a:pt x="7001" y="13474"/>
                    <a:pt x="5934" y="13550"/>
                  </a:cubicBezTo>
                  <a:lnTo>
                    <a:pt x="3705" y="13550"/>
                  </a:lnTo>
                  <a:lnTo>
                    <a:pt x="3705" y="23537"/>
                  </a:lnTo>
                  <a:close/>
                  <a:moveTo>
                    <a:pt x="3770" y="10353"/>
                  </a:moveTo>
                  <a:lnTo>
                    <a:pt x="8360" y="10353"/>
                  </a:lnTo>
                  <a:cubicBezTo>
                    <a:pt x="9919" y="10511"/>
                    <a:pt x="11486" y="10165"/>
                    <a:pt x="12835" y="9364"/>
                  </a:cubicBezTo>
                  <a:cubicBezTo>
                    <a:pt x="14183" y="8273"/>
                    <a:pt x="14455" y="6319"/>
                    <a:pt x="13458" y="4898"/>
                  </a:cubicBezTo>
                  <a:cubicBezTo>
                    <a:pt x="13057" y="4321"/>
                    <a:pt x="12483" y="3888"/>
                    <a:pt x="11819" y="3662"/>
                  </a:cubicBezTo>
                  <a:cubicBezTo>
                    <a:pt x="10588" y="3314"/>
                    <a:pt x="9309" y="3174"/>
                    <a:pt x="8032" y="3250"/>
                  </a:cubicBezTo>
                  <a:lnTo>
                    <a:pt x="3737" y="3250"/>
                  </a:lnTo>
                  <a:close/>
                </a:path>
              </a:pathLst>
            </a:custGeom>
            <a:solidFill>
              <a:schemeClr val="bg1"/>
            </a:solidFill>
            <a:ln w="16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6633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03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CHARTS] vio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chart info">
            <a:extLst>
              <a:ext uri="{FF2B5EF4-FFF2-40B4-BE49-F238E27FC236}">
                <a16:creationId xmlns:a16="http://schemas.microsoft.com/office/drawing/2014/main" id="{3C333FEA-6BC9-4F5E-AA2B-0CCE9993232F}"/>
              </a:ext>
            </a:extLst>
          </p:cNvPr>
          <p:cNvGrpSpPr/>
          <p:nvPr userDrawn="1"/>
        </p:nvGrpSpPr>
        <p:grpSpPr>
          <a:xfrm>
            <a:off x="-394097" y="-312420"/>
            <a:ext cx="14436328" cy="8281067"/>
            <a:chOff x="-394097" y="-312420"/>
            <a:chExt cx="14436328" cy="8281067"/>
          </a:xfrm>
        </p:grpSpPr>
        <p:sp>
          <p:nvSpPr>
            <p:cNvPr id="20" name="info">
              <a:extLst>
                <a:ext uri="{FF2B5EF4-FFF2-40B4-BE49-F238E27FC236}">
                  <a16:creationId xmlns:a16="http://schemas.microsoft.com/office/drawing/2014/main" id="{041D3969-816D-4187-A35D-BF15C2CE423C}"/>
                </a:ext>
              </a:extLst>
            </p:cNvPr>
            <p:cNvSpPr txBox="1"/>
            <p:nvPr userDrawn="1"/>
          </p:nvSpPr>
          <p:spPr>
            <a:xfrm>
              <a:off x="3059409" y="7045317"/>
              <a:ext cx="60793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kern="1200" dirty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How about using a chart preformatted to our brand?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 to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Insert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tab, in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Illustrations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group, and click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Chart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Along the left-hand side in the window that appears, select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Templates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 choose from a selection of charts.</a:t>
              </a:r>
            </a:p>
            <a:p>
              <a:endParaRPr lang="en-US" sz="900" b="0" kern="120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Already have a chart? Select it, go to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Chart Design 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tab, and in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Type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section, click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Change Chart Type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 Again, choose from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Templates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folder.</a:t>
              </a:r>
            </a:p>
          </p:txBody>
        </p:sp>
        <p:sp>
          <p:nvSpPr>
            <p:cNvPr id="35" name="instructions">
              <a:extLst>
                <a:ext uri="{FF2B5EF4-FFF2-40B4-BE49-F238E27FC236}">
                  <a16:creationId xmlns:a16="http://schemas.microsoft.com/office/drawing/2014/main" id="{A8196F0E-84E9-4CA3-8BA1-5B5EE7CA9E80}"/>
                </a:ext>
              </a:extLst>
            </p:cNvPr>
            <p:cNvSpPr txBox="1"/>
            <p:nvPr userDrawn="1"/>
          </p:nvSpPr>
          <p:spPr>
            <a:xfrm>
              <a:off x="12617451" y="6120103"/>
              <a:ext cx="1424780" cy="328603"/>
            </a:xfrm>
            <a:prstGeom prst="leftArrow">
              <a:avLst>
                <a:gd name="adj1" fmla="val 50000"/>
                <a:gd name="adj2" fmla="val 69324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bottom chart boundary</a:t>
              </a:r>
            </a:p>
          </p:txBody>
        </p:sp>
        <p:sp>
          <p:nvSpPr>
            <p:cNvPr id="36" name="instructions">
              <a:extLst>
                <a:ext uri="{FF2B5EF4-FFF2-40B4-BE49-F238E27FC236}">
                  <a16:creationId xmlns:a16="http://schemas.microsoft.com/office/drawing/2014/main" id="{EE784D41-7E94-478F-9911-2C756DE755E3}"/>
                </a:ext>
              </a:extLst>
            </p:cNvPr>
            <p:cNvSpPr txBox="1"/>
            <p:nvPr userDrawn="1"/>
          </p:nvSpPr>
          <p:spPr>
            <a:xfrm>
              <a:off x="12617451" y="1045881"/>
              <a:ext cx="1268412" cy="328603"/>
            </a:xfrm>
            <a:prstGeom prst="leftArrow">
              <a:avLst>
                <a:gd name="adj1" fmla="val 50000"/>
                <a:gd name="adj2" fmla="val 71257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chart boundary</a:t>
              </a:r>
            </a:p>
          </p:txBody>
        </p:sp>
        <p:sp>
          <p:nvSpPr>
            <p:cNvPr id="37" name="instructions">
              <a:extLst>
                <a:ext uri="{FF2B5EF4-FFF2-40B4-BE49-F238E27FC236}">
                  <a16:creationId xmlns:a16="http://schemas.microsoft.com/office/drawing/2014/main" id="{046C186C-5657-4928-A5B8-917F2E8141C5}"/>
                </a:ext>
              </a:extLst>
            </p:cNvPr>
            <p:cNvSpPr txBox="1"/>
            <p:nvPr userDrawn="1"/>
          </p:nvSpPr>
          <p:spPr>
            <a:xfrm>
              <a:off x="10572750" y="7229983"/>
              <a:ext cx="1193800" cy="328603"/>
            </a:xfrm>
            <a:prstGeom prst="upArrowCallout">
              <a:avLst>
                <a:gd name="adj1" fmla="val 25000"/>
                <a:gd name="adj2" fmla="val 25000"/>
                <a:gd name="adj3" fmla="val 34783"/>
                <a:gd name="adj4" fmla="val 46498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chart boundary</a:t>
              </a:r>
            </a:p>
          </p:txBody>
        </p:sp>
        <p:sp>
          <p:nvSpPr>
            <p:cNvPr id="38" name="instructions">
              <a:extLst>
                <a:ext uri="{FF2B5EF4-FFF2-40B4-BE49-F238E27FC236}">
                  <a16:creationId xmlns:a16="http://schemas.microsoft.com/office/drawing/2014/main" id="{C5C6EC72-6F74-4E52-9A64-9DC3E42F7E28}"/>
                </a:ext>
              </a:extLst>
            </p:cNvPr>
            <p:cNvSpPr txBox="1"/>
            <p:nvPr userDrawn="1"/>
          </p:nvSpPr>
          <p:spPr>
            <a:xfrm>
              <a:off x="453232" y="7229983"/>
              <a:ext cx="1135062" cy="328603"/>
            </a:xfrm>
            <a:prstGeom prst="upArrowCallout">
              <a:avLst>
                <a:gd name="adj1" fmla="val 25000"/>
                <a:gd name="adj2" fmla="val 25000"/>
                <a:gd name="adj3" fmla="val 34783"/>
                <a:gd name="adj4" fmla="val 46498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left chart boundary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10E1D5A-4913-4511-95F4-A347E85466E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255103" y="1203833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0CC3562-8FB2-4089-BCD6-EE3583CA46F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394097" y="1203833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F920DAF-6942-4219-8074-21D04FF8D53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255103" y="6283325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EA66FC-734C-4A47-A5D2-DCB2EBB817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394097" y="6283325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1B61BD4-44D5-4159-BCC7-F302A31AED78}"/>
                </a:ext>
              </a:extLst>
            </p:cNvPr>
            <p:cNvCxnSpPr/>
            <p:nvPr userDrawn="1"/>
          </p:nvCxnSpPr>
          <p:spPr>
            <a:xfrm>
              <a:off x="11169650" y="-312420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904800F-5351-4160-98D1-31D358284778}"/>
                </a:ext>
              </a:extLst>
            </p:cNvPr>
            <p:cNvCxnSpPr/>
            <p:nvPr userDrawn="1"/>
          </p:nvCxnSpPr>
          <p:spPr>
            <a:xfrm>
              <a:off x="11169650" y="6916092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0C35DE-C039-43BD-994F-E3FBEB6D3C92}"/>
                </a:ext>
              </a:extLst>
            </p:cNvPr>
            <p:cNvCxnSpPr/>
            <p:nvPr userDrawn="1"/>
          </p:nvCxnSpPr>
          <p:spPr>
            <a:xfrm>
              <a:off x="1020763" y="-312420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B778874-0376-4965-A865-42B3669E2C66}"/>
                </a:ext>
              </a:extLst>
            </p:cNvPr>
            <p:cNvCxnSpPr/>
            <p:nvPr userDrawn="1"/>
          </p:nvCxnSpPr>
          <p:spPr>
            <a:xfrm>
              <a:off x="1020763" y="6916092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itation">
            <a:extLst>
              <a:ext uri="{FF2B5EF4-FFF2-40B4-BE49-F238E27FC236}">
                <a16:creationId xmlns:a16="http://schemas.microsoft.com/office/drawing/2014/main" id="{D40D2043-6BBA-40FA-9493-927F3784A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1999" y="6283325"/>
            <a:ext cx="10160001" cy="574675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Citation</a:t>
            </a:r>
          </a:p>
        </p:txBody>
      </p:sp>
      <p:sp>
        <p:nvSpPr>
          <p:cNvPr id="4" name="border - header">
            <a:extLst>
              <a:ext uri="{FF2B5EF4-FFF2-40B4-BE49-F238E27FC236}">
                <a16:creationId xmlns:a16="http://schemas.microsoft.com/office/drawing/2014/main" id="{E84BA5CF-228D-48DA-AEA9-1FC225AC7C9E}"/>
              </a:ext>
            </a:extLst>
          </p:cNvPr>
          <p:cNvSpPr/>
          <p:nvPr/>
        </p:nvSpPr>
        <p:spPr>
          <a:xfrm>
            <a:off x="1" y="1139825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0E2DA9C2-06D9-45A8-A587-2134CEA41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29"/>
            <a:ext cx="10159999" cy="1139296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u="none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[Chart Slide] What story does this data tell?</a:t>
            </a:r>
          </a:p>
        </p:txBody>
      </p:sp>
    </p:spTree>
    <p:extLst>
      <p:ext uri="{BB962C8B-B14F-4D97-AF65-F5344CB8AC3E}">
        <p14:creationId xmlns:p14="http://schemas.microsoft.com/office/powerpoint/2010/main" val="3295169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643" userDrawn="1">
          <p15:clr>
            <a:srgbClr val="FBAE40"/>
          </p15:clr>
        </p15:guide>
        <p15:guide id="3" pos="703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CHARTS] maro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chart info">
            <a:extLst>
              <a:ext uri="{FF2B5EF4-FFF2-40B4-BE49-F238E27FC236}">
                <a16:creationId xmlns:a16="http://schemas.microsoft.com/office/drawing/2014/main" id="{97BE3EF4-4BF8-418D-AAD6-932E9FEC0BCE}"/>
              </a:ext>
            </a:extLst>
          </p:cNvPr>
          <p:cNvGrpSpPr/>
          <p:nvPr userDrawn="1"/>
        </p:nvGrpSpPr>
        <p:grpSpPr>
          <a:xfrm>
            <a:off x="-394097" y="-312420"/>
            <a:ext cx="14436328" cy="8281067"/>
            <a:chOff x="-394097" y="-312420"/>
            <a:chExt cx="14436328" cy="8281067"/>
          </a:xfrm>
        </p:grpSpPr>
        <p:sp>
          <p:nvSpPr>
            <p:cNvPr id="34" name="info">
              <a:extLst>
                <a:ext uri="{FF2B5EF4-FFF2-40B4-BE49-F238E27FC236}">
                  <a16:creationId xmlns:a16="http://schemas.microsoft.com/office/drawing/2014/main" id="{8D8EAB72-CED1-4A77-8304-8F55B89DBAF0}"/>
                </a:ext>
              </a:extLst>
            </p:cNvPr>
            <p:cNvSpPr txBox="1"/>
            <p:nvPr userDrawn="1"/>
          </p:nvSpPr>
          <p:spPr>
            <a:xfrm>
              <a:off x="3059409" y="7045317"/>
              <a:ext cx="60793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kern="1200" dirty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How about using a chart preformatted to our brand?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 to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Insert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tab, in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Illustrations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group, and click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Chart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Along the left-hand side in the window that appears, select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Templates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 choose from a selection of charts.</a:t>
              </a:r>
            </a:p>
            <a:p>
              <a:endParaRPr lang="en-US" sz="900" b="0" kern="120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Already have a chart? Select it, go to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Chart Design 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tab, and in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Type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section, click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Change Chart Type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 Again, choose from the 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Templates</a:t>
              </a:r>
              <a:r>
                <a:rPr lang="en-US" sz="900" b="0" kern="1200" dirty="0">
                  <a:solidFill>
                    <a:schemeClr val="accent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folder.</a:t>
              </a:r>
            </a:p>
          </p:txBody>
        </p:sp>
        <p:sp>
          <p:nvSpPr>
            <p:cNvPr id="35" name="instructions">
              <a:extLst>
                <a:ext uri="{FF2B5EF4-FFF2-40B4-BE49-F238E27FC236}">
                  <a16:creationId xmlns:a16="http://schemas.microsoft.com/office/drawing/2014/main" id="{BAFC560B-1892-48F7-9781-1FF51F2C88AF}"/>
                </a:ext>
              </a:extLst>
            </p:cNvPr>
            <p:cNvSpPr txBox="1"/>
            <p:nvPr userDrawn="1"/>
          </p:nvSpPr>
          <p:spPr>
            <a:xfrm>
              <a:off x="12617451" y="6120103"/>
              <a:ext cx="1424780" cy="328603"/>
            </a:xfrm>
            <a:prstGeom prst="leftArrow">
              <a:avLst>
                <a:gd name="adj1" fmla="val 50000"/>
                <a:gd name="adj2" fmla="val 69324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bottom chart boundary</a:t>
              </a:r>
            </a:p>
          </p:txBody>
        </p:sp>
        <p:sp>
          <p:nvSpPr>
            <p:cNvPr id="36" name="instructions">
              <a:extLst>
                <a:ext uri="{FF2B5EF4-FFF2-40B4-BE49-F238E27FC236}">
                  <a16:creationId xmlns:a16="http://schemas.microsoft.com/office/drawing/2014/main" id="{C0E0A73D-F8BD-4EE6-A7FD-DE4207C823B0}"/>
                </a:ext>
              </a:extLst>
            </p:cNvPr>
            <p:cNvSpPr txBox="1"/>
            <p:nvPr userDrawn="1"/>
          </p:nvSpPr>
          <p:spPr>
            <a:xfrm>
              <a:off x="12617451" y="1045881"/>
              <a:ext cx="1268412" cy="328603"/>
            </a:xfrm>
            <a:prstGeom prst="leftArrow">
              <a:avLst>
                <a:gd name="adj1" fmla="val 50000"/>
                <a:gd name="adj2" fmla="val 71257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chart boundary</a:t>
              </a:r>
            </a:p>
          </p:txBody>
        </p:sp>
        <p:sp>
          <p:nvSpPr>
            <p:cNvPr id="37" name="instructions">
              <a:extLst>
                <a:ext uri="{FF2B5EF4-FFF2-40B4-BE49-F238E27FC236}">
                  <a16:creationId xmlns:a16="http://schemas.microsoft.com/office/drawing/2014/main" id="{A9067B73-EC74-406B-862D-9CBEC2E96DBE}"/>
                </a:ext>
              </a:extLst>
            </p:cNvPr>
            <p:cNvSpPr txBox="1"/>
            <p:nvPr userDrawn="1"/>
          </p:nvSpPr>
          <p:spPr>
            <a:xfrm>
              <a:off x="10572750" y="7229983"/>
              <a:ext cx="1193800" cy="328603"/>
            </a:xfrm>
            <a:prstGeom prst="upArrowCallout">
              <a:avLst>
                <a:gd name="adj1" fmla="val 25000"/>
                <a:gd name="adj2" fmla="val 25000"/>
                <a:gd name="adj3" fmla="val 34783"/>
                <a:gd name="adj4" fmla="val 46498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chart boundary</a:t>
              </a:r>
            </a:p>
          </p:txBody>
        </p:sp>
        <p:sp>
          <p:nvSpPr>
            <p:cNvPr id="38" name="instructions">
              <a:extLst>
                <a:ext uri="{FF2B5EF4-FFF2-40B4-BE49-F238E27FC236}">
                  <a16:creationId xmlns:a16="http://schemas.microsoft.com/office/drawing/2014/main" id="{01EA6F3F-C005-43A2-B23B-A61229C7AF6D}"/>
                </a:ext>
              </a:extLst>
            </p:cNvPr>
            <p:cNvSpPr txBox="1"/>
            <p:nvPr userDrawn="1"/>
          </p:nvSpPr>
          <p:spPr>
            <a:xfrm>
              <a:off x="453232" y="7229983"/>
              <a:ext cx="1135062" cy="328603"/>
            </a:xfrm>
            <a:prstGeom prst="upArrowCallout">
              <a:avLst>
                <a:gd name="adj1" fmla="val 25000"/>
                <a:gd name="adj2" fmla="val 25000"/>
                <a:gd name="adj3" fmla="val 34783"/>
                <a:gd name="adj4" fmla="val 46498"/>
              </a:avLst>
            </a:prstGeom>
            <a:solidFill>
              <a:schemeClr val="accent4"/>
            </a:solidFill>
          </p:spPr>
          <p:txBody>
            <a:bodyPr wrap="none" lIns="0" tIns="0" rIns="0" bIns="27432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left chart boundary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64A4CC-EE9C-4DED-9D96-0527146D520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255103" y="1203833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6A0EE86-64FD-44F0-8DF6-928464DE84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394097" y="1203833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5AA4680-12DB-4524-A616-AFA02B17AE1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255103" y="6283325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AAB1D43-A380-480D-9012-9FFEC60FB2E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394097" y="6283325"/>
              <a:ext cx="30361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8B107C-5824-45DE-A17F-9E7C5DAE10D4}"/>
                </a:ext>
              </a:extLst>
            </p:cNvPr>
            <p:cNvCxnSpPr/>
            <p:nvPr userDrawn="1"/>
          </p:nvCxnSpPr>
          <p:spPr>
            <a:xfrm>
              <a:off x="11169650" y="-312420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638101C-96B1-4D52-B4FA-202A3F5D8111}"/>
                </a:ext>
              </a:extLst>
            </p:cNvPr>
            <p:cNvCxnSpPr/>
            <p:nvPr userDrawn="1"/>
          </p:nvCxnSpPr>
          <p:spPr>
            <a:xfrm>
              <a:off x="11169650" y="6916092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24D20B-0B49-4844-B261-29AC0EAA924A}"/>
                </a:ext>
              </a:extLst>
            </p:cNvPr>
            <p:cNvCxnSpPr/>
            <p:nvPr userDrawn="1"/>
          </p:nvCxnSpPr>
          <p:spPr>
            <a:xfrm>
              <a:off x="1020763" y="-312420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FD1189F-7224-4357-8040-B6B755D5E75D}"/>
                </a:ext>
              </a:extLst>
            </p:cNvPr>
            <p:cNvCxnSpPr/>
            <p:nvPr userDrawn="1"/>
          </p:nvCxnSpPr>
          <p:spPr>
            <a:xfrm>
              <a:off x="1020763" y="6916092"/>
              <a:ext cx="0" cy="247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itation">
            <a:extLst>
              <a:ext uri="{FF2B5EF4-FFF2-40B4-BE49-F238E27FC236}">
                <a16:creationId xmlns:a16="http://schemas.microsoft.com/office/drawing/2014/main" id="{D40D2043-6BBA-40FA-9493-927F3784A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1999" y="6283325"/>
            <a:ext cx="10160001" cy="574675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Citation</a:t>
            </a:r>
          </a:p>
        </p:txBody>
      </p:sp>
      <p:sp>
        <p:nvSpPr>
          <p:cNvPr id="4" name="border - header">
            <a:extLst>
              <a:ext uri="{FF2B5EF4-FFF2-40B4-BE49-F238E27FC236}">
                <a16:creationId xmlns:a16="http://schemas.microsoft.com/office/drawing/2014/main" id="{E84BA5CF-228D-48DA-AEA9-1FC225AC7C9E}"/>
              </a:ext>
            </a:extLst>
          </p:cNvPr>
          <p:cNvSpPr/>
          <p:nvPr/>
        </p:nvSpPr>
        <p:spPr>
          <a:xfrm>
            <a:off x="1" y="1139825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C8F3E7A0-0B0E-443C-837F-58AB58B09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39824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u="none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[Chart Slide] What story does this data tell?</a:t>
            </a:r>
          </a:p>
        </p:txBody>
      </p:sp>
    </p:spTree>
    <p:extLst>
      <p:ext uri="{BB962C8B-B14F-4D97-AF65-F5344CB8AC3E}">
        <p14:creationId xmlns:p14="http://schemas.microsoft.com/office/powerpoint/2010/main" val="3937705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3" userDrawn="1">
          <p15:clr>
            <a:srgbClr val="FBAE40"/>
          </p15:clr>
        </p15:guide>
        <p15:guide id="2" pos="703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tation">
            <a:extLst>
              <a:ext uri="{FF2B5EF4-FFF2-40B4-BE49-F238E27FC236}">
                <a16:creationId xmlns:a16="http://schemas.microsoft.com/office/drawing/2014/main" id="{63650AA2-DF3B-400D-AE47-1D79D264F5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rgbClr val="7A7B7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8" name="content - right">
            <a:extLst>
              <a:ext uri="{FF2B5EF4-FFF2-40B4-BE49-F238E27FC236}">
                <a16:creationId xmlns:a16="http://schemas.microsoft.com/office/drawing/2014/main" id="{058DE7BD-99B0-4F4B-84F9-CE25E35980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0458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- lef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D2431F-6849-41F7-AE73-24BB83DA2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1567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here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teps">
            <a:extLst>
              <a:ext uri="{FF2B5EF4-FFF2-40B4-BE49-F238E27FC236}">
                <a16:creationId xmlns:a16="http://schemas.microsoft.com/office/drawing/2014/main" id="{3A2AACBF-17E8-402B-A35F-8CB12621AE9B}"/>
              </a:ext>
            </a:extLst>
          </p:cNvPr>
          <p:cNvGrpSpPr/>
          <p:nvPr/>
        </p:nvGrpSpPr>
        <p:grpSpPr>
          <a:xfrm>
            <a:off x="515228" y="2546600"/>
            <a:ext cx="11173969" cy="2388603"/>
            <a:chOff x="629528" y="2546600"/>
            <a:chExt cx="11173969" cy="2388603"/>
          </a:xfrm>
        </p:grpSpPr>
        <p:sp>
          <p:nvSpPr>
            <p:cNvPr id="39" name="instructions c">
              <a:extLst>
                <a:ext uri="{FF2B5EF4-FFF2-40B4-BE49-F238E27FC236}">
                  <a16:creationId xmlns:a16="http://schemas.microsoft.com/office/drawing/2014/main" id="{20DF769D-74D8-461A-A112-042CAD21BB49}"/>
                </a:ext>
              </a:extLst>
            </p:cNvPr>
            <p:cNvSpPr txBox="1"/>
            <p:nvPr/>
          </p:nvSpPr>
          <p:spPr>
            <a:xfrm>
              <a:off x="5051371" y="2546600"/>
              <a:ext cx="3794729" cy="238860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indent="0">
                <a:lnSpc>
                  <a:spcPct val="120000"/>
                </a:lnSpc>
                <a:spcAft>
                  <a:spcPts val="1800"/>
                </a:spcAft>
                <a:buFont typeface="+mj-lt"/>
                <a:buNone/>
              </a:pPr>
              <a:r>
                <a:rPr lang="en-US" sz="1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both the “Content Slides”</a:t>
              </a:r>
              <a:br>
                <a:rPr lang="en-US" sz="1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“Title slides” masters,</a:t>
              </a:r>
              <a:br>
                <a:rPr lang="en-US" sz="1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type in the lower left corner:</a:t>
              </a:r>
              <a:br>
                <a:rPr lang="en-US" sz="1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[INTERNAL ONLY]</a:t>
              </a:r>
              <a:b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[ROLE-RESTRICTED]</a:t>
              </a:r>
              <a:b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[HIGHLY RESTRICTED]</a:t>
              </a:r>
              <a:br>
                <a:rPr lang="en-US" sz="18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kern="1200" dirty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 leave blank if public facing.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350D059-B0C9-4E28-80C8-B986F9EF5E77}"/>
                </a:ext>
              </a:extLst>
            </p:cNvPr>
            <p:cNvGrpSpPr/>
            <p:nvPr/>
          </p:nvGrpSpPr>
          <p:grpSpPr>
            <a:xfrm>
              <a:off x="8506389" y="2666203"/>
              <a:ext cx="3297108" cy="2152540"/>
              <a:chOff x="8582589" y="2666203"/>
              <a:chExt cx="3297108" cy="21525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BEDD4F3-BED6-4DCF-B40A-19AE1FBD5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8582589" y="2666203"/>
                <a:ext cx="3297108" cy="2152540"/>
              </a:xfrm>
              <a:prstGeom prst="rect">
                <a:avLst/>
              </a:prstGeom>
            </p:spPr>
          </p:pic>
          <p:sp>
            <p:nvSpPr>
              <p:cNvPr id="48" name="change this content">
                <a:extLst>
                  <a:ext uri="{FF2B5EF4-FFF2-40B4-BE49-F238E27FC236}">
                    <a16:creationId xmlns:a16="http://schemas.microsoft.com/office/drawing/2014/main" id="{3485FAF8-8199-4C3B-AF15-09FB3598B5AF}"/>
                  </a:ext>
                </a:extLst>
              </p:cNvPr>
              <p:cNvSpPr/>
              <p:nvPr/>
            </p:nvSpPr>
            <p:spPr>
              <a:xfrm>
                <a:off x="8790464" y="4185043"/>
                <a:ext cx="492763" cy="167879"/>
              </a:xfrm>
              <a:prstGeom prst="roundRect">
                <a:avLst>
                  <a:gd name="adj" fmla="val 20690"/>
                </a:avLst>
              </a:prstGeom>
              <a:noFill/>
              <a:ln w="38100" cap="rnd">
                <a:solidFill>
                  <a:schemeClr val="accent2"/>
                </a:solidFill>
                <a:round/>
              </a:ln>
              <a:effectLst>
                <a:outerShdw blurRad="38100" dist="25400" dir="5400000" algn="t" rotWithShape="0">
                  <a:prstClr val="black">
                    <a:alpha val="6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enter slide master view">
              <a:extLst>
                <a:ext uri="{FF2B5EF4-FFF2-40B4-BE49-F238E27FC236}">
                  <a16:creationId xmlns:a16="http://schemas.microsoft.com/office/drawing/2014/main" id="{EFB29BF0-9712-4DE5-A363-5AF36A42AEA2}"/>
                </a:ext>
              </a:extLst>
            </p:cNvPr>
            <p:cNvGrpSpPr/>
            <p:nvPr/>
          </p:nvGrpSpPr>
          <p:grpSpPr>
            <a:xfrm>
              <a:off x="629528" y="3037594"/>
              <a:ext cx="3600661" cy="942160"/>
              <a:chOff x="-2249214" y="2629223"/>
              <a:chExt cx="2423586" cy="634163"/>
            </a:xfrm>
          </p:grpSpPr>
          <p:pic>
            <p:nvPicPr>
              <p:cNvPr id="15" name="image a" descr="View tab, click Slide Master button.">
                <a:extLst>
                  <a:ext uri="{FF2B5EF4-FFF2-40B4-BE49-F238E27FC236}">
                    <a16:creationId xmlns:a16="http://schemas.microsoft.com/office/drawing/2014/main" id="{D2CE9766-5A2F-49E1-8532-2D6B7D8B8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249214" y="2629223"/>
                <a:ext cx="2423586" cy="634163"/>
              </a:xfrm>
              <a:prstGeom prst="rect">
                <a:avLst/>
              </a:prstGeom>
            </p:spPr>
          </p:pic>
          <p:grpSp>
            <p:nvGrpSpPr>
              <p:cNvPr id="5" name="click sequence">
                <a:extLst>
                  <a:ext uri="{FF2B5EF4-FFF2-40B4-BE49-F238E27FC236}">
                    <a16:creationId xmlns:a16="http://schemas.microsoft.com/office/drawing/2014/main" id="{4147CC5C-27D9-42C0-9B64-59C198102A48}"/>
                  </a:ext>
                </a:extLst>
              </p:cNvPr>
              <p:cNvGrpSpPr/>
              <p:nvPr/>
            </p:nvGrpSpPr>
            <p:grpSpPr>
              <a:xfrm>
                <a:off x="-2246008" y="2649746"/>
                <a:ext cx="2357437" cy="520913"/>
                <a:chOff x="-2246008" y="2649746"/>
                <a:chExt cx="2357437" cy="520913"/>
              </a:xfrm>
              <a:effectLst>
                <a:outerShdw blurRad="38100" dist="25400" dir="5400000" algn="ctr" rotWithShape="0">
                  <a:schemeClr val="tx1">
                    <a:alpha val="64000"/>
                  </a:schemeClr>
                </a:outerShdw>
              </a:effectLst>
            </p:grpSpPr>
            <p:sp>
              <p:nvSpPr>
                <p:cNvPr id="4" name="Arrow: Left 3">
                  <a:extLst>
                    <a:ext uri="{FF2B5EF4-FFF2-40B4-BE49-F238E27FC236}">
                      <a16:creationId xmlns:a16="http://schemas.microsoft.com/office/drawing/2014/main" id="{EEF7AF5D-DF54-425D-A0A4-3526459E7992}"/>
                    </a:ext>
                  </a:extLst>
                </p:cNvPr>
                <p:cNvSpPr/>
                <p:nvPr/>
              </p:nvSpPr>
              <p:spPr>
                <a:xfrm rot="21027954">
                  <a:off x="-1975690" y="2823912"/>
                  <a:ext cx="1841236" cy="126583"/>
                </a:xfrm>
                <a:prstGeom prst="leftArrow">
                  <a:avLst>
                    <a:gd name="adj1" fmla="val 25272"/>
                    <a:gd name="adj2" fmla="val 170188"/>
                  </a:avLst>
                </a:prstGeom>
                <a:solidFill>
                  <a:schemeClr val="accent2"/>
                </a:solidFill>
                <a:ln w="38100" cap="rnd">
                  <a:noFill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en-US"/>
                </a:p>
              </p:txBody>
            </p:sp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6EB0AE1B-04E0-4F40-B850-86FB33330778}"/>
                    </a:ext>
                  </a:extLst>
                </p:cNvPr>
                <p:cNvSpPr/>
                <p:nvPr/>
              </p:nvSpPr>
              <p:spPr>
                <a:xfrm>
                  <a:off x="-145746" y="2649746"/>
                  <a:ext cx="257175" cy="160124"/>
                </a:xfrm>
                <a:prstGeom prst="roundRect">
                  <a:avLst/>
                </a:prstGeom>
                <a:noFill/>
                <a:ln w="38100" cap="rnd">
                  <a:solidFill>
                    <a:schemeClr val="accent2"/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054BE4CF-1663-4D45-B1E4-A559837281D0}"/>
                    </a:ext>
                  </a:extLst>
                </p:cNvPr>
                <p:cNvSpPr/>
                <p:nvPr/>
              </p:nvSpPr>
              <p:spPr>
                <a:xfrm>
                  <a:off x="-2246008" y="2805109"/>
                  <a:ext cx="245269" cy="365550"/>
                </a:xfrm>
                <a:prstGeom prst="roundRect">
                  <a:avLst/>
                </a:prstGeom>
                <a:noFill/>
                <a:ln w="38100" cap="rnd">
                  <a:solidFill>
                    <a:schemeClr val="accent2"/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7" name="instructions a">
              <a:extLst>
                <a:ext uri="{FF2B5EF4-FFF2-40B4-BE49-F238E27FC236}">
                  <a16:creationId xmlns:a16="http://schemas.microsoft.com/office/drawing/2014/main" id="{5A704032-E5C2-4BE9-8574-9A5C05600DD5}"/>
                </a:ext>
              </a:extLst>
            </p:cNvPr>
            <p:cNvSpPr txBox="1"/>
            <p:nvPr/>
          </p:nvSpPr>
          <p:spPr>
            <a:xfrm>
              <a:off x="629528" y="2546600"/>
              <a:ext cx="3600661" cy="3942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indent="0" algn="l">
                <a:lnSpc>
                  <a:spcPct val="120000"/>
                </a:lnSpc>
                <a:spcAft>
                  <a:spcPts val="1800"/>
                </a:spcAft>
                <a:buFont typeface="+mj-lt"/>
                <a:buNone/>
              </a:pPr>
              <a:r>
                <a:rPr lang="en-US" sz="1800" b="1" u="none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Slide Master view.</a:t>
              </a:r>
              <a:endPara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alert">
            <a:extLst>
              <a:ext uri="{FF2B5EF4-FFF2-40B4-BE49-F238E27FC236}">
                <a16:creationId xmlns:a16="http://schemas.microsoft.com/office/drawing/2014/main" id="{52573227-631D-48FD-9993-9205FA87E011}"/>
              </a:ext>
            </a:extLst>
          </p:cNvPr>
          <p:cNvSpPr txBox="1"/>
          <p:nvPr/>
        </p:nvSpPr>
        <p:spPr>
          <a:xfrm>
            <a:off x="2570162" y="1882805"/>
            <a:ext cx="7126287" cy="481012"/>
          </a:xfrm>
          <a:prstGeom prst="roundRect">
            <a:avLst>
              <a:gd name="adj" fmla="val 9406"/>
            </a:avLst>
          </a:prstGeom>
          <a:solidFill>
            <a:schemeClr val="accent5"/>
          </a:solidFill>
        </p:spPr>
        <p:txBody>
          <a:bodyPr wrap="square" lIns="0" tIns="0" rIns="0" bIns="91440" rtlCol="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en-US" sz="28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by setting a security classification.</a:t>
            </a:r>
          </a:p>
        </p:txBody>
      </p:sp>
      <p:sp>
        <p:nvSpPr>
          <p:cNvPr id="8" name="notice">
            <a:extLst>
              <a:ext uri="{FF2B5EF4-FFF2-40B4-BE49-F238E27FC236}">
                <a16:creationId xmlns:a16="http://schemas.microsoft.com/office/drawing/2014/main" id="{37CDA7AB-6A7E-43E0-AE29-A5E5ACC092F4}"/>
              </a:ext>
            </a:extLst>
          </p:cNvPr>
          <p:cNvSpPr/>
          <p:nvPr/>
        </p:nvSpPr>
        <p:spPr>
          <a:xfrm>
            <a:off x="1" y="-4176"/>
            <a:ext cx="12192000" cy="587699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tips and tricks, click the How-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To’s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button           on PowerPoint’s </a:t>
            </a: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Templates tab.</a:t>
            </a:r>
          </a:p>
        </p:txBody>
      </p:sp>
      <p:grpSp>
        <p:nvGrpSpPr>
          <p:cNvPr id="20" name="How-To's button">
            <a:extLst>
              <a:ext uri="{FF2B5EF4-FFF2-40B4-BE49-F238E27FC236}">
                <a16:creationId xmlns:a16="http://schemas.microsoft.com/office/drawing/2014/main" id="{86EE1E96-8810-4F8D-BE49-3006A9B70E0E}"/>
              </a:ext>
            </a:extLst>
          </p:cNvPr>
          <p:cNvGrpSpPr/>
          <p:nvPr/>
        </p:nvGrpSpPr>
        <p:grpSpPr>
          <a:xfrm>
            <a:off x="6009472" y="76430"/>
            <a:ext cx="438657" cy="438657"/>
            <a:chOff x="697705" y="4576761"/>
            <a:chExt cx="309563" cy="3095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01828A-54A0-422F-A733-49C0A6363D3A}"/>
                </a:ext>
              </a:extLst>
            </p:cNvPr>
            <p:cNvSpPr/>
            <p:nvPr/>
          </p:nvSpPr>
          <p:spPr>
            <a:xfrm>
              <a:off x="697705" y="4576761"/>
              <a:ext cx="309563" cy="309563"/>
            </a:xfrm>
            <a:prstGeom prst="rect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chemeClr val="tx2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86213C-CC0A-4DC5-BA0A-0F2D711548A3}"/>
                </a:ext>
              </a:extLst>
            </p:cNvPr>
            <p:cNvSpPr/>
            <p:nvPr/>
          </p:nvSpPr>
          <p:spPr>
            <a:xfrm>
              <a:off x="697705" y="4576761"/>
              <a:ext cx="309563" cy="30956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64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E3DE8C9-6779-4762-8630-839F283F1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1666" y="4633912"/>
              <a:ext cx="200025" cy="200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722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o/Photo/Graphic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lite">
            <a:extLst>
              <a:ext uri="{FF2B5EF4-FFF2-40B4-BE49-F238E27FC236}">
                <a16:creationId xmlns:a16="http://schemas.microsoft.com/office/drawing/2014/main" id="{BE1A1343-8B5B-4712-B5CE-43943F55C578}"/>
              </a:ext>
            </a:extLst>
          </p:cNvPr>
          <p:cNvSpPr/>
          <p:nvPr/>
        </p:nvSpPr>
        <p:spPr>
          <a:xfrm>
            <a:off x="-28575" y="8424862"/>
            <a:ext cx="3706814" cy="34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nstructions">
            <a:extLst>
              <a:ext uri="{FF2B5EF4-FFF2-40B4-BE49-F238E27FC236}">
                <a16:creationId xmlns:a16="http://schemas.microsoft.com/office/drawing/2014/main" id="{A945CDF6-0FE6-4BFC-831A-D38E9239C8FD}"/>
              </a:ext>
            </a:extLst>
          </p:cNvPr>
          <p:cNvSpPr txBox="1"/>
          <p:nvPr/>
        </p:nvSpPr>
        <p:spPr>
          <a:xfrm>
            <a:off x="0" y="6902450"/>
            <a:ext cx="8318500" cy="197906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Suggested VIDEO usage:</a:t>
            </a:r>
            <a:br>
              <a:rPr lang="en-US" sz="9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your video on the slide with the following settings on the </a:t>
            </a: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in the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 Options 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group:</a:t>
            </a:r>
            <a:b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select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Automatically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check the box for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Full Screen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(options not available for online videos)</a:t>
            </a:r>
          </a:p>
          <a:p>
            <a:pPr>
              <a:lnSpc>
                <a:spcPct val="120000"/>
              </a:lnSpc>
            </a:pPr>
            <a:endParaRPr lang="en-US" sz="9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Transitions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in the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Transition to This Slide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group: choose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Fade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 Options: Through Black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use this same transition for your next slide.</a:t>
            </a:r>
          </a:p>
          <a:p>
            <a:pPr>
              <a:lnSpc>
                <a:spcPct val="120000"/>
              </a:lnSpc>
            </a:pPr>
            <a:b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 to the next slide automatically when the video ends, also on the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Transitions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but in the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Timing 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group, check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 Slide After</a:t>
            </a: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enter the video’s duration, which can be determined by hovering your mouse over the right edge of the video’s timeline bar, and noting the ending time of the video.</a:t>
            </a:r>
          </a:p>
          <a:p>
            <a:pPr>
              <a:lnSpc>
                <a:spcPct val="120000"/>
              </a:lnSpc>
            </a:pPr>
            <a:endParaRPr lang="en-US" sz="900" b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9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change this (or any) slide’s background color:</a:t>
            </a:r>
            <a:endParaRPr lang="en-US" sz="900" b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9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a blank spot on the slide and choose </a:t>
            </a:r>
            <a:r>
              <a:rPr lang="en-US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Background…</a:t>
            </a:r>
          </a:p>
        </p:txBody>
      </p:sp>
    </p:spTree>
    <p:extLst>
      <p:ext uri="{BB962C8B-B14F-4D97-AF65-F5344CB8AC3E}">
        <p14:creationId xmlns:p14="http://schemas.microsoft.com/office/powerpoint/2010/main" val="3208652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DA71C-5332-42C0-99CA-C34AA03E02EE}"/>
              </a:ext>
            </a:extLst>
          </p:cNvPr>
          <p:cNvSpPr/>
          <p:nvPr userDrawn="1"/>
        </p:nvSpPr>
        <p:spPr>
          <a:xfrm>
            <a:off x="1" y="6286500"/>
            <a:ext cx="2032000" cy="571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BC43F6-48E9-4842-8368-F577A32C7E15}"/>
              </a:ext>
            </a:extLst>
          </p:cNvPr>
          <p:cNvGrpSpPr/>
          <p:nvPr userDrawn="1"/>
        </p:nvGrpSpPr>
        <p:grpSpPr>
          <a:xfrm>
            <a:off x="4427943" y="2406638"/>
            <a:ext cx="2957686" cy="2048715"/>
            <a:chOff x="4427943" y="2406638"/>
            <a:chExt cx="2957686" cy="2048715"/>
          </a:xfrm>
        </p:grpSpPr>
        <p:sp>
          <p:nvSpPr>
            <p:cNvPr id="6" name="Freeform: Shape 3">
              <a:extLst>
                <a:ext uri="{FF2B5EF4-FFF2-40B4-BE49-F238E27FC236}">
                  <a16:creationId xmlns:a16="http://schemas.microsoft.com/office/drawing/2014/main" id="{5CF19A32-917B-C848-83A2-C31AE5016E11}"/>
                </a:ext>
              </a:extLst>
            </p:cNvPr>
            <p:cNvSpPr/>
            <p:nvPr/>
          </p:nvSpPr>
          <p:spPr>
            <a:xfrm>
              <a:off x="4427943" y="2406638"/>
              <a:ext cx="2854751" cy="2048715"/>
            </a:xfrm>
            <a:custGeom>
              <a:avLst/>
              <a:gdLst>
                <a:gd name="connsiteX0" fmla="*/ 20660 w 2854751"/>
                <a:gd name="connsiteY0" fmla="*/ 2010528 h 2048715"/>
                <a:gd name="connsiteX1" fmla="*/ 1590924 w 2854751"/>
                <a:gd name="connsiteY1" fmla="*/ 1257646 h 2048715"/>
                <a:gd name="connsiteX2" fmla="*/ 2833675 w 2854751"/>
                <a:gd name="connsiteY2" fmla="*/ 38688 h 2048715"/>
                <a:gd name="connsiteX3" fmla="*/ 1414370 w 2854751"/>
                <a:gd name="connsiteY3" fmla="*/ 689133 h 2048715"/>
                <a:gd name="connsiteX4" fmla="*/ 1414370 w 2854751"/>
                <a:gd name="connsiteY4" fmla="*/ 1214074 h 2048715"/>
                <a:gd name="connsiteX5" fmla="*/ 1460385 w 2854751"/>
                <a:gd name="connsiteY5" fmla="*/ 1214074 h 2048715"/>
                <a:gd name="connsiteX6" fmla="*/ 1460385 w 2854751"/>
                <a:gd name="connsiteY6" fmla="*/ 1234579 h 2048715"/>
                <a:gd name="connsiteX7" fmla="*/ 1268617 w 2854751"/>
                <a:gd name="connsiteY7" fmla="*/ 1234579 h 2048715"/>
                <a:gd name="connsiteX8" fmla="*/ 1268617 w 2854751"/>
                <a:gd name="connsiteY8" fmla="*/ 1214074 h 2048715"/>
                <a:gd name="connsiteX9" fmla="*/ 1317191 w 2854751"/>
                <a:gd name="connsiteY9" fmla="*/ 1214074 h 2048715"/>
                <a:gd name="connsiteX10" fmla="*/ 1317191 w 2854751"/>
                <a:gd name="connsiteY10" fmla="*/ 438182 h 2048715"/>
                <a:gd name="connsiteX11" fmla="*/ 1204685 w 2854751"/>
                <a:gd name="connsiteY11" fmla="*/ 1234579 h 2048715"/>
                <a:gd name="connsiteX12" fmla="*/ 1168879 w 2854751"/>
                <a:gd name="connsiteY12" fmla="*/ 1234579 h 2048715"/>
                <a:gd name="connsiteX13" fmla="*/ 1012888 w 2854751"/>
                <a:gd name="connsiteY13" fmla="*/ 438182 h 2048715"/>
                <a:gd name="connsiteX14" fmla="*/ 1012888 w 2854751"/>
                <a:gd name="connsiteY14" fmla="*/ 1162899 h 2048715"/>
                <a:gd name="connsiteX15" fmla="*/ 1069142 w 2854751"/>
                <a:gd name="connsiteY15" fmla="*/ 1214074 h 2048715"/>
                <a:gd name="connsiteX16" fmla="*/ 1069142 w 2854751"/>
                <a:gd name="connsiteY16" fmla="*/ 1234579 h 2048715"/>
                <a:gd name="connsiteX17" fmla="*/ 933598 w 2854751"/>
                <a:gd name="connsiteY17" fmla="*/ 1234579 h 2048715"/>
                <a:gd name="connsiteX18" fmla="*/ 933598 w 2854751"/>
                <a:gd name="connsiteY18" fmla="*/ 1214074 h 2048715"/>
                <a:gd name="connsiteX19" fmla="*/ 989881 w 2854751"/>
                <a:gd name="connsiteY19" fmla="*/ 1157744 h 2048715"/>
                <a:gd name="connsiteX20" fmla="*/ 989881 w 2854751"/>
                <a:gd name="connsiteY20" fmla="*/ 427959 h 2048715"/>
                <a:gd name="connsiteX21" fmla="*/ 938718 w 2854751"/>
                <a:gd name="connsiteY21" fmla="*/ 427959 h 2048715"/>
                <a:gd name="connsiteX22" fmla="*/ 938718 w 2854751"/>
                <a:gd name="connsiteY22" fmla="*/ 407454 h 2048715"/>
                <a:gd name="connsiteX23" fmla="*/ 1104947 w 2854751"/>
                <a:gd name="connsiteY23" fmla="*/ 407454 h 2048715"/>
                <a:gd name="connsiteX24" fmla="*/ 1214923 w 2854751"/>
                <a:gd name="connsiteY24" fmla="*/ 981065 h 2048715"/>
                <a:gd name="connsiteX25" fmla="*/ 1296744 w 2854751"/>
                <a:gd name="connsiteY25" fmla="*/ 407454 h 2048715"/>
                <a:gd name="connsiteX26" fmla="*/ 1460413 w 2854751"/>
                <a:gd name="connsiteY26" fmla="*/ 407454 h 2048715"/>
                <a:gd name="connsiteX27" fmla="*/ 1460413 w 2854751"/>
                <a:gd name="connsiteY27" fmla="*/ 427959 h 2048715"/>
                <a:gd name="connsiteX28" fmla="*/ 1414398 w 2854751"/>
                <a:gd name="connsiteY28" fmla="*/ 427959 h 2048715"/>
                <a:gd name="connsiteX29" fmla="*/ 1414398 w 2854751"/>
                <a:gd name="connsiteY29" fmla="*/ 673899 h 2048715"/>
                <a:gd name="connsiteX30" fmla="*/ 2843914 w 2854751"/>
                <a:gd name="connsiteY30" fmla="*/ 31028 h 2048715"/>
                <a:gd name="connsiteX31" fmla="*/ 1598631 w 2854751"/>
                <a:gd name="connsiteY31" fmla="*/ 1267899 h 2048715"/>
                <a:gd name="connsiteX32" fmla="*/ 10421 w 2854751"/>
                <a:gd name="connsiteY32" fmla="*/ 2018189 h 2048715"/>
                <a:gd name="connsiteX33" fmla="*/ 578075 w 2854751"/>
                <a:gd name="connsiteY33" fmla="*/ 1303724 h 2048715"/>
                <a:gd name="connsiteX34" fmla="*/ 588313 w 2854751"/>
                <a:gd name="connsiteY34" fmla="*/ 1313976 h 2048715"/>
                <a:gd name="connsiteX35" fmla="*/ 20660 w 2854751"/>
                <a:gd name="connsiteY35" fmla="*/ 2010528 h 2048715"/>
                <a:gd name="connsiteX36" fmla="*/ 529701 w 2854751"/>
                <a:gd name="connsiteY36" fmla="*/ 410017 h 2048715"/>
                <a:gd name="connsiteX37" fmla="*/ 529701 w 2854751"/>
                <a:gd name="connsiteY37" fmla="*/ 430522 h 2048715"/>
                <a:gd name="connsiteX38" fmla="*/ 575716 w 2854751"/>
                <a:gd name="connsiteY38" fmla="*/ 430522 h 2048715"/>
                <a:gd name="connsiteX39" fmla="*/ 575716 w 2854751"/>
                <a:gd name="connsiteY39" fmla="*/ 1214074 h 2048715"/>
                <a:gd name="connsiteX40" fmla="*/ 529701 w 2854751"/>
                <a:gd name="connsiteY40" fmla="*/ 1214074 h 2048715"/>
                <a:gd name="connsiteX41" fmla="*/ 529701 w 2854751"/>
                <a:gd name="connsiteY41" fmla="*/ 1237113 h 2048715"/>
                <a:gd name="connsiteX42" fmla="*/ 721498 w 2854751"/>
                <a:gd name="connsiteY42" fmla="*/ 1237113 h 2048715"/>
                <a:gd name="connsiteX43" fmla="*/ 721498 w 2854751"/>
                <a:gd name="connsiteY43" fmla="*/ 1214074 h 2048715"/>
                <a:gd name="connsiteX44" fmla="*/ 672894 w 2854751"/>
                <a:gd name="connsiteY44" fmla="*/ 1214074 h 2048715"/>
                <a:gd name="connsiteX45" fmla="*/ 672894 w 2854751"/>
                <a:gd name="connsiteY45" fmla="*/ 804385 h 2048715"/>
                <a:gd name="connsiteX46" fmla="*/ 770072 w 2854751"/>
                <a:gd name="connsiteY46" fmla="*/ 845366 h 2048715"/>
                <a:gd name="connsiteX47" fmla="*/ 793080 w 2854751"/>
                <a:gd name="connsiteY47" fmla="*/ 937521 h 2048715"/>
                <a:gd name="connsiteX48" fmla="*/ 816087 w 2854751"/>
                <a:gd name="connsiteY48" fmla="*/ 937521 h 2048715"/>
                <a:gd name="connsiteX49" fmla="*/ 816087 w 2854751"/>
                <a:gd name="connsiteY49" fmla="*/ 643056 h 2048715"/>
                <a:gd name="connsiteX50" fmla="*/ 793080 w 2854751"/>
                <a:gd name="connsiteY50" fmla="*/ 643056 h 2048715"/>
                <a:gd name="connsiteX51" fmla="*/ 744476 w 2854751"/>
                <a:gd name="connsiteY51" fmla="*/ 763405 h 2048715"/>
                <a:gd name="connsiteX52" fmla="*/ 672866 w 2854751"/>
                <a:gd name="connsiteY52" fmla="*/ 781318 h 2048715"/>
                <a:gd name="connsiteX53" fmla="*/ 672866 w 2854751"/>
                <a:gd name="connsiteY53" fmla="*/ 430522 h 2048715"/>
                <a:gd name="connsiteX54" fmla="*/ 836535 w 2854751"/>
                <a:gd name="connsiteY54" fmla="*/ 491949 h 2048715"/>
                <a:gd name="connsiteX55" fmla="*/ 869781 w 2854751"/>
                <a:gd name="connsiteY55" fmla="*/ 637930 h 2048715"/>
                <a:gd name="connsiteX56" fmla="*/ 892789 w 2854751"/>
                <a:gd name="connsiteY56" fmla="*/ 637930 h 2048715"/>
                <a:gd name="connsiteX57" fmla="*/ 892789 w 2854751"/>
                <a:gd name="connsiteY57" fmla="*/ 410017 h 2048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854751" h="2048715">
                  <a:moveTo>
                    <a:pt x="20660" y="2010528"/>
                  </a:moveTo>
                  <a:cubicBezTo>
                    <a:pt x="107599" y="2138538"/>
                    <a:pt x="805792" y="1808218"/>
                    <a:pt x="1590924" y="1257646"/>
                  </a:cubicBezTo>
                  <a:cubicBezTo>
                    <a:pt x="2376056" y="707075"/>
                    <a:pt x="2920644" y="164164"/>
                    <a:pt x="2833675" y="38688"/>
                  </a:cubicBezTo>
                  <a:cubicBezTo>
                    <a:pt x="2751884" y="-79098"/>
                    <a:pt x="2135569" y="202610"/>
                    <a:pt x="1414370" y="689133"/>
                  </a:cubicBezTo>
                  <a:lnTo>
                    <a:pt x="1414370" y="1214074"/>
                  </a:lnTo>
                  <a:lnTo>
                    <a:pt x="1460385" y="1214074"/>
                  </a:lnTo>
                  <a:lnTo>
                    <a:pt x="1460385" y="1234579"/>
                  </a:lnTo>
                  <a:lnTo>
                    <a:pt x="1268617" y="1234579"/>
                  </a:lnTo>
                  <a:lnTo>
                    <a:pt x="1268617" y="1214074"/>
                  </a:lnTo>
                  <a:lnTo>
                    <a:pt x="1317191" y="1214074"/>
                  </a:lnTo>
                  <a:lnTo>
                    <a:pt x="1317191" y="438182"/>
                  </a:lnTo>
                  <a:lnTo>
                    <a:pt x="1204685" y="1234579"/>
                  </a:lnTo>
                  <a:lnTo>
                    <a:pt x="1168879" y="1234579"/>
                  </a:lnTo>
                  <a:lnTo>
                    <a:pt x="1012888" y="438182"/>
                  </a:lnTo>
                  <a:lnTo>
                    <a:pt x="1012888" y="1162899"/>
                  </a:lnTo>
                  <a:cubicBezTo>
                    <a:pt x="1012888" y="1211540"/>
                    <a:pt x="1020538" y="1214074"/>
                    <a:pt x="1069142" y="1214074"/>
                  </a:cubicBezTo>
                  <a:lnTo>
                    <a:pt x="1069142" y="1234579"/>
                  </a:lnTo>
                  <a:lnTo>
                    <a:pt x="933598" y="1234579"/>
                  </a:lnTo>
                  <a:lnTo>
                    <a:pt x="933598" y="1214074"/>
                  </a:lnTo>
                  <a:cubicBezTo>
                    <a:pt x="979613" y="1214074"/>
                    <a:pt x="989881" y="1211540"/>
                    <a:pt x="989881" y="1157744"/>
                  </a:cubicBezTo>
                  <a:lnTo>
                    <a:pt x="989881" y="427959"/>
                  </a:lnTo>
                  <a:lnTo>
                    <a:pt x="938718" y="427959"/>
                  </a:lnTo>
                  <a:lnTo>
                    <a:pt x="938718" y="407454"/>
                  </a:lnTo>
                  <a:lnTo>
                    <a:pt x="1104947" y="407454"/>
                  </a:lnTo>
                  <a:lnTo>
                    <a:pt x="1214923" y="981065"/>
                  </a:lnTo>
                  <a:lnTo>
                    <a:pt x="1296744" y="407454"/>
                  </a:lnTo>
                  <a:lnTo>
                    <a:pt x="1460413" y="407454"/>
                  </a:lnTo>
                  <a:lnTo>
                    <a:pt x="1460413" y="427959"/>
                  </a:lnTo>
                  <a:lnTo>
                    <a:pt x="1414398" y="427959"/>
                  </a:lnTo>
                  <a:lnTo>
                    <a:pt x="1414398" y="673899"/>
                  </a:lnTo>
                  <a:cubicBezTo>
                    <a:pt x="2125331" y="194921"/>
                    <a:pt x="2754415" y="-99574"/>
                    <a:pt x="2843914" y="31028"/>
                  </a:cubicBezTo>
                  <a:cubicBezTo>
                    <a:pt x="2941092" y="169261"/>
                    <a:pt x="2373381" y="725074"/>
                    <a:pt x="1598631" y="1267899"/>
                  </a:cubicBezTo>
                  <a:cubicBezTo>
                    <a:pt x="823881" y="1810723"/>
                    <a:pt x="107599" y="2156479"/>
                    <a:pt x="10421" y="2018189"/>
                  </a:cubicBezTo>
                  <a:cubicBezTo>
                    <a:pt x="-53511" y="1926004"/>
                    <a:pt x="181741" y="1644411"/>
                    <a:pt x="578075" y="1303724"/>
                  </a:cubicBezTo>
                  <a:lnTo>
                    <a:pt x="588313" y="1313976"/>
                  </a:lnTo>
                  <a:cubicBezTo>
                    <a:pt x="191979" y="1651986"/>
                    <a:pt x="-38182" y="1928567"/>
                    <a:pt x="20660" y="2010528"/>
                  </a:cubicBezTo>
                  <a:moveTo>
                    <a:pt x="529701" y="410017"/>
                  </a:moveTo>
                  <a:lnTo>
                    <a:pt x="529701" y="430522"/>
                  </a:lnTo>
                  <a:lnTo>
                    <a:pt x="575716" y="430522"/>
                  </a:lnTo>
                  <a:lnTo>
                    <a:pt x="575716" y="1214074"/>
                  </a:lnTo>
                  <a:lnTo>
                    <a:pt x="529701" y="1214074"/>
                  </a:lnTo>
                  <a:lnTo>
                    <a:pt x="529701" y="1237113"/>
                  </a:lnTo>
                  <a:lnTo>
                    <a:pt x="721498" y="1237113"/>
                  </a:lnTo>
                  <a:lnTo>
                    <a:pt x="721498" y="1214074"/>
                  </a:lnTo>
                  <a:lnTo>
                    <a:pt x="672894" y="1214074"/>
                  </a:lnTo>
                  <a:lnTo>
                    <a:pt x="672894" y="804385"/>
                  </a:lnTo>
                  <a:cubicBezTo>
                    <a:pt x="710244" y="799884"/>
                    <a:pt x="747191" y="815464"/>
                    <a:pt x="770072" y="845366"/>
                  </a:cubicBezTo>
                  <a:cubicBezTo>
                    <a:pt x="786319" y="873277"/>
                    <a:pt x="794296" y="905238"/>
                    <a:pt x="793080" y="937521"/>
                  </a:cubicBezTo>
                  <a:lnTo>
                    <a:pt x="816087" y="937521"/>
                  </a:lnTo>
                  <a:lnTo>
                    <a:pt x="816087" y="643056"/>
                  </a:lnTo>
                  <a:lnTo>
                    <a:pt x="793080" y="643056"/>
                  </a:lnTo>
                  <a:cubicBezTo>
                    <a:pt x="787961" y="684036"/>
                    <a:pt x="785401" y="737803"/>
                    <a:pt x="744476" y="763405"/>
                  </a:cubicBezTo>
                  <a:cubicBezTo>
                    <a:pt x="722165" y="774449"/>
                    <a:pt x="697742" y="780560"/>
                    <a:pt x="672866" y="781318"/>
                  </a:cubicBezTo>
                  <a:lnTo>
                    <a:pt x="672866" y="430522"/>
                  </a:lnTo>
                  <a:cubicBezTo>
                    <a:pt x="724029" y="430522"/>
                    <a:pt x="793080" y="430522"/>
                    <a:pt x="836535" y="491949"/>
                  </a:cubicBezTo>
                  <a:cubicBezTo>
                    <a:pt x="864662" y="532930"/>
                    <a:pt x="867222" y="612299"/>
                    <a:pt x="869781" y="637930"/>
                  </a:cubicBezTo>
                  <a:lnTo>
                    <a:pt x="892789" y="637930"/>
                  </a:lnTo>
                  <a:lnTo>
                    <a:pt x="892789" y="410017"/>
                  </a:lnTo>
                  <a:close/>
                </a:path>
              </a:pathLst>
            </a:custGeom>
            <a:solidFill>
              <a:schemeClr val="bg1"/>
            </a:solidFill>
            <a:ln w="28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FC7DD957-5752-644C-8817-E05CF4D061D2}"/>
                </a:ext>
              </a:extLst>
            </p:cNvPr>
            <p:cNvSpPr/>
            <p:nvPr/>
          </p:nvSpPr>
          <p:spPr>
            <a:xfrm>
              <a:off x="6054530" y="2805798"/>
              <a:ext cx="1230210" cy="416125"/>
            </a:xfrm>
            <a:custGeom>
              <a:avLst/>
              <a:gdLst>
                <a:gd name="connsiteX0" fmla="*/ 138129 w 1230210"/>
                <a:gd name="connsiteY0" fmla="*/ 210633 h 416125"/>
                <a:gd name="connsiteX1" fmla="*/ 138129 w 1230210"/>
                <a:gd name="connsiteY1" fmla="*/ 402662 h 416125"/>
                <a:gd name="connsiteX2" fmla="*/ 76757 w 1230210"/>
                <a:gd name="connsiteY2" fmla="*/ 415478 h 416125"/>
                <a:gd name="connsiteX3" fmla="*/ 27 w 1230210"/>
                <a:gd name="connsiteY3" fmla="*/ 343769 h 416125"/>
                <a:gd name="connsiteX4" fmla="*/ 27 w 1230210"/>
                <a:gd name="connsiteY4" fmla="*/ 64653 h 416125"/>
                <a:gd name="connsiteX5" fmla="*/ 60942 w 1230210"/>
                <a:gd name="connsiteY5" fmla="*/ 26 h 416125"/>
                <a:gd name="connsiteX6" fmla="*/ 71638 w 1230210"/>
                <a:gd name="connsiteY6" fmla="*/ 634 h 416125"/>
                <a:gd name="connsiteX7" fmla="*/ 137859 w 1230210"/>
                <a:gd name="connsiteY7" fmla="*/ 50827 h 416125"/>
                <a:gd name="connsiteX8" fmla="*/ 138129 w 1230210"/>
                <a:gd name="connsiteY8" fmla="*/ 64653 h 416125"/>
                <a:gd name="connsiteX9" fmla="*/ 138129 w 1230210"/>
                <a:gd name="connsiteY9" fmla="*/ 144051 h 416125"/>
                <a:gd name="connsiteX10" fmla="*/ 99793 w 1230210"/>
                <a:gd name="connsiteY10" fmla="*/ 144051 h 416125"/>
                <a:gd name="connsiteX11" fmla="*/ 99793 w 1230210"/>
                <a:gd name="connsiteY11" fmla="*/ 72314 h 416125"/>
                <a:gd name="connsiteX12" fmla="*/ 71638 w 1230210"/>
                <a:gd name="connsiteY12" fmla="*/ 33896 h 416125"/>
                <a:gd name="connsiteX13" fmla="*/ 40951 w 1230210"/>
                <a:gd name="connsiteY13" fmla="*/ 72314 h 416125"/>
                <a:gd name="connsiteX14" fmla="*/ 40951 w 1230210"/>
                <a:gd name="connsiteY14" fmla="*/ 341206 h 416125"/>
                <a:gd name="connsiteX15" fmla="*/ 71638 w 1230210"/>
                <a:gd name="connsiteY15" fmla="*/ 382186 h 416125"/>
                <a:gd name="connsiteX16" fmla="*/ 99793 w 1230210"/>
                <a:gd name="connsiteY16" fmla="*/ 377060 h 416125"/>
                <a:gd name="connsiteX17" fmla="*/ 99793 w 1230210"/>
                <a:gd name="connsiteY17" fmla="*/ 243896 h 416125"/>
                <a:gd name="connsiteX18" fmla="*/ 66518 w 1230210"/>
                <a:gd name="connsiteY18" fmla="*/ 243896 h 416125"/>
                <a:gd name="connsiteX19" fmla="*/ 66518 w 1230210"/>
                <a:gd name="connsiteY19" fmla="*/ 210633 h 416125"/>
                <a:gd name="connsiteX20" fmla="*/ 309449 w 1230210"/>
                <a:gd name="connsiteY20" fmla="*/ 412972 h 416125"/>
                <a:gd name="connsiteX21" fmla="*/ 268668 w 1230210"/>
                <a:gd name="connsiteY21" fmla="*/ 412972 h 416125"/>
                <a:gd name="connsiteX22" fmla="*/ 268668 w 1230210"/>
                <a:gd name="connsiteY22" fmla="*/ 3197 h 416125"/>
                <a:gd name="connsiteX23" fmla="*/ 309564 w 1230210"/>
                <a:gd name="connsiteY23" fmla="*/ 3197 h 416125"/>
                <a:gd name="connsiteX24" fmla="*/ 496155 w 1230210"/>
                <a:gd name="connsiteY24" fmla="*/ 415535 h 416125"/>
                <a:gd name="connsiteX25" fmla="*/ 557528 w 1230210"/>
                <a:gd name="connsiteY25" fmla="*/ 356642 h 416125"/>
                <a:gd name="connsiteX26" fmla="*/ 557528 w 1230210"/>
                <a:gd name="connsiteY26" fmla="*/ 159544 h 416125"/>
                <a:gd name="connsiteX27" fmla="*/ 496155 w 1230210"/>
                <a:gd name="connsiteY27" fmla="*/ 100623 h 416125"/>
                <a:gd name="connsiteX28" fmla="*/ 435044 w 1230210"/>
                <a:gd name="connsiteY28" fmla="*/ 147049 h 416125"/>
                <a:gd name="connsiteX29" fmla="*/ 434783 w 1230210"/>
                <a:gd name="connsiteY29" fmla="*/ 159544 h 416125"/>
                <a:gd name="connsiteX30" fmla="*/ 434783 w 1230210"/>
                <a:gd name="connsiteY30" fmla="*/ 356728 h 416125"/>
                <a:gd name="connsiteX31" fmla="*/ 483708 w 1230210"/>
                <a:gd name="connsiteY31" fmla="*/ 415887 h 416125"/>
                <a:gd name="connsiteX32" fmla="*/ 496155 w 1230210"/>
                <a:gd name="connsiteY32" fmla="*/ 415622 h 416125"/>
                <a:gd name="connsiteX33" fmla="*/ 496155 w 1230210"/>
                <a:gd name="connsiteY33" fmla="*/ 384893 h 416125"/>
                <a:gd name="connsiteX34" fmla="*/ 473148 w 1230210"/>
                <a:gd name="connsiteY34" fmla="*/ 354137 h 416125"/>
                <a:gd name="connsiteX35" fmla="*/ 473148 w 1230210"/>
                <a:gd name="connsiteY35" fmla="*/ 161964 h 416125"/>
                <a:gd name="connsiteX36" fmla="*/ 496155 w 1230210"/>
                <a:gd name="connsiteY36" fmla="*/ 131235 h 416125"/>
                <a:gd name="connsiteX37" fmla="*/ 521722 w 1230210"/>
                <a:gd name="connsiteY37" fmla="*/ 161964 h 416125"/>
                <a:gd name="connsiteX38" fmla="*/ 521722 w 1230210"/>
                <a:gd name="connsiteY38" fmla="*/ 353993 h 416125"/>
                <a:gd name="connsiteX39" fmla="*/ 496155 w 1230210"/>
                <a:gd name="connsiteY39" fmla="*/ 384749 h 416125"/>
                <a:gd name="connsiteX40" fmla="*/ 726231 w 1230210"/>
                <a:gd name="connsiteY40" fmla="*/ 412914 h 416125"/>
                <a:gd name="connsiteX41" fmla="*/ 726231 w 1230210"/>
                <a:gd name="connsiteY41" fmla="*/ 392410 h 416125"/>
                <a:gd name="connsiteX42" fmla="*/ 767155 w 1230210"/>
                <a:gd name="connsiteY42" fmla="*/ 415449 h 416125"/>
                <a:gd name="connsiteX43" fmla="*/ 815759 w 1230210"/>
                <a:gd name="connsiteY43" fmla="*/ 356556 h 416125"/>
                <a:gd name="connsiteX44" fmla="*/ 815759 w 1230210"/>
                <a:gd name="connsiteY44" fmla="*/ 149206 h 416125"/>
                <a:gd name="connsiteX45" fmla="*/ 775461 w 1230210"/>
                <a:gd name="connsiteY45" fmla="*/ 100715 h 416125"/>
                <a:gd name="connsiteX46" fmla="*/ 772275 w 1230210"/>
                <a:gd name="connsiteY46" fmla="*/ 100536 h 416125"/>
                <a:gd name="connsiteX47" fmla="*/ 746679 w 1230210"/>
                <a:gd name="connsiteY47" fmla="*/ 105691 h 416125"/>
                <a:gd name="connsiteX48" fmla="*/ 728790 w 1230210"/>
                <a:gd name="connsiteY48" fmla="*/ 123604 h 416125"/>
                <a:gd name="connsiteX49" fmla="*/ 728790 w 1230210"/>
                <a:gd name="connsiteY49" fmla="*/ 3197 h 416125"/>
                <a:gd name="connsiteX50" fmla="*/ 687952 w 1230210"/>
                <a:gd name="connsiteY50" fmla="*/ 3197 h 416125"/>
                <a:gd name="connsiteX51" fmla="*/ 687952 w 1230210"/>
                <a:gd name="connsiteY51" fmla="*/ 412972 h 416125"/>
                <a:gd name="connsiteX52" fmla="*/ 754357 w 1230210"/>
                <a:gd name="connsiteY52" fmla="*/ 384749 h 416125"/>
                <a:gd name="connsiteX53" fmla="*/ 728790 w 1230210"/>
                <a:gd name="connsiteY53" fmla="*/ 351458 h 416125"/>
                <a:gd name="connsiteX54" fmla="*/ 728790 w 1230210"/>
                <a:gd name="connsiteY54" fmla="*/ 169653 h 416125"/>
                <a:gd name="connsiteX55" fmla="*/ 754357 w 1230210"/>
                <a:gd name="connsiteY55" fmla="*/ 133799 h 416125"/>
                <a:gd name="connsiteX56" fmla="*/ 777365 w 1230210"/>
                <a:gd name="connsiteY56" fmla="*/ 169653 h 416125"/>
                <a:gd name="connsiteX57" fmla="*/ 777365 w 1230210"/>
                <a:gd name="connsiteY57" fmla="*/ 353964 h 416125"/>
                <a:gd name="connsiteX58" fmla="*/ 754357 w 1230210"/>
                <a:gd name="connsiteY58" fmla="*/ 384721 h 416125"/>
                <a:gd name="connsiteX59" fmla="*/ 946154 w 1230210"/>
                <a:gd name="connsiteY59" fmla="*/ 282284 h 416125"/>
                <a:gd name="connsiteX60" fmla="*/ 946154 w 1230210"/>
                <a:gd name="connsiteY60" fmla="*/ 364216 h 416125"/>
                <a:gd name="connsiteX61" fmla="*/ 992169 w 1230210"/>
                <a:gd name="connsiteY61" fmla="*/ 415449 h 416125"/>
                <a:gd name="connsiteX62" fmla="*/ 1033123 w 1230210"/>
                <a:gd name="connsiteY62" fmla="*/ 394973 h 416125"/>
                <a:gd name="connsiteX63" fmla="*/ 1035653 w 1230210"/>
                <a:gd name="connsiteY63" fmla="*/ 394973 h 416125"/>
                <a:gd name="connsiteX64" fmla="*/ 1035653 w 1230210"/>
                <a:gd name="connsiteY64" fmla="*/ 412972 h 416125"/>
                <a:gd name="connsiteX65" fmla="*/ 1071459 w 1230210"/>
                <a:gd name="connsiteY65" fmla="*/ 412972 h 416125"/>
                <a:gd name="connsiteX66" fmla="*/ 1071459 w 1230210"/>
                <a:gd name="connsiteY66" fmla="*/ 154361 h 416125"/>
                <a:gd name="connsiteX67" fmla="*/ 1012646 w 1230210"/>
                <a:gd name="connsiteY67" fmla="*/ 100536 h 416125"/>
                <a:gd name="connsiteX68" fmla="*/ 948713 w 1230210"/>
                <a:gd name="connsiteY68" fmla="*/ 151769 h 416125"/>
                <a:gd name="connsiteX69" fmla="*/ 948713 w 1230210"/>
                <a:gd name="connsiteY69" fmla="*/ 197847 h 416125"/>
                <a:gd name="connsiteX70" fmla="*/ 987079 w 1230210"/>
                <a:gd name="connsiteY70" fmla="*/ 197847 h 416125"/>
                <a:gd name="connsiteX71" fmla="*/ 987079 w 1230210"/>
                <a:gd name="connsiteY71" fmla="*/ 159544 h 416125"/>
                <a:gd name="connsiteX72" fmla="*/ 1012646 w 1230210"/>
                <a:gd name="connsiteY72" fmla="*/ 128788 h 416125"/>
                <a:gd name="connsiteX73" fmla="*/ 1033123 w 1230210"/>
                <a:gd name="connsiteY73" fmla="*/ 154447 h 416125"/>
                <a:gd name="connsiteX74" fmla="*/ 1033123 w 1230210"/>
                <a:gd name="connsiteY74" fmla="*/ 220972 h 416125"/>
                <a:gd name="connsiteX75" fmla="*/ 946154 w 1230210"/>
                <a:gd name="connsiteY75" fmla="*/ 282457 h 416125"/>
                <a:gd name="connsiteX76" fmla="*/ 1007527 w 1230210"/>
                <a:gd name="connsiteY76" fmla="*/ 384893 h 416125"/>
                <a:gd name="connsiteX77" fmla="*/ 984519 w 1230210"/>
                <a:gd name="connsiteY77" fmla="*/ 351602 h 416125"/>
                <a:gd name="connsiteX78" fmla="*/ 984519 w 1230210"/>
                <a:gd name="connsiteY78" fmla="*/ 284876 h 416125"/>
                <a:gd name="connsiteX79" fmla="*/ 1033123 w 1230210"/>
                <a:gd name="connsiteY79" fmla="*/ 251585 h 416125"/>
                <a:gd name="connsiteX80" fmla="*/ 1033123 w 1230210"/>
                <a:gd name="connsiteY80" fmla="*/ 353993 h 416125"/>
                <a:gd name="connsiteX81" fmla="*/ 1007527 w 1230210"/>
                <a:gd name="connsiteY81" fmla="*/ 384749 h 416125"/>
                <a:gd name="connsiteX82" fmla="*/ 1230038 w 1230210"/>
                <a:gd name="connsiteY82" fmla="*/ 412914 h 416125"/>
                <a:gd name="connsiteX83" fmla="*/ 1191846 w 1230210"/>
                <a:gd name="connsiteY83" fmla="*/ 412914 h 416125"/>
                <a:gd name="connsiteX84" fmla="*/ 1191846 w 1230210"/>
                <a:gd name="connsiteY84" fmla="*/ 3197 h 416125"/>
                <a:gd name="connsiteX85" fmla="*/ 1230211 w 1230210"/>
                <a:gd name="connsiteY85" fmla="*/ 3197 h 41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230210" h="416125">
                  <a:moveTo>
                    <a:pt x="138129" y="210633"/>
                  </a:moveTo>
                  <a:lnTo>
                    <a:pt x="138129" y="402662"/>
                  </a:lnTo>
                  <a:cubicBezTo>
                    <a:pt x="118605" y="410585"/>
                    <a:pt x="97817" y="414925"/>
                    <a:pt x="76757" y="415478"/>
                  </a:cubicBezTo>
                  <a:cubicBezTo>
                    <a:pt x="23034" y="415478"/>
                    <a:pt x="27" y="389876"/>
                    <a:pt x="27" y="343769"/>
                  </a:cubicBezTo>
                  <a:lnTo>
                    <a:pt x="27" y="64653"/>
                  </a:lnTo>
                  <a:cubicBezTo>
                    <a:pt x="-974" y="29962"/>
                    <a:pt x="26298" y="1028"/>
                    <a:pt x="60942" y="26"/>
                  </a:cubicBezTo>
                  <a:cubicBezTo>
                    <a:pt x="64517" y="-77"/>
                    <a:pt x="68097" y="127"/>
                    <a:pt x="71638" y="634"/>
                  </a:cubicBezTo>
                  <a:cubicBezTo>
                    <a:pt x="103765" y="-3818"/>
                    <a:pt x="133413" y="18656"/>
                    <a:pt x="137859" y="50827"/>
                  </a:cubicBezTo>
                  <a:cubicBezTo>
                    <a:pt x="138492" y="55409"/>
                    <a:pt x="138584" y="60048"/>
                    <a:pt x="138129" y="64653"/>
                  </a:cubicBezTo>
                  <a:lnTo>
                    <a:pt x="138129" y="144051"/>
                  </a:lnTo>
                  <a:lnTo>
                    <a:pt x="99793" y="144051"/>
                  </a:lnTo>
                  <a:lnTo>
                    <a:pt x="99793" y="72314"/>
                  </a:lnTo>
                  <a:cubicBezTo>
                    <a:pt x="99793" y="49275"/>
                    <a:pt x="94645" y="33896"/>
                    <a:pt x="71638" y="33896"/>
                  </a:cubicBezTo>
                  <a:cubicBezTo>
                    <a:pt x="48630" y="33896"/>
                    <a:pt x="40951" y="49275"/>
                    <a:pt x="40951" y="72314"/>
                  </a:cubicBezTo>
                  <a:lnTo>
                    <a:pt x="40951" y="341206"/>
                  </a:lnTo>
                  <a:cubicBezTo>
                    <a:pt x="40951" y="374497"/>
                    <a:pt x="58840" y="382186"/>
                    <a:pt x="71638" y="382186"/>
                  </a:cubicBezTo>
                  <a:cubicBezTo>
                    <a:pt x="81281" y="382492"/>
                    <a:pt x="90875" y="380746"/>
                    <a:pt x="99793" y="377060"/>
                  </a:cubicBezTo>
                  <a:lnTo>
                    <a:pt x="99793" y="243896"/>
                  </a:lnTo>
                  <a:lnTo>
                    <a:pt x="66518" y="243896"/>
                  </a:lnTo>
                  <a:lnTo>
                    <a:pt x="66518" y="210633"/>
                  </a:lnTo>
                  <a:close/>
                  <a:moveTo>
                    <a:pt x="309449" y="412972"/>
                  </a:moveTo>
                  <a:lnTo>
                    <a:pt x="268668" y="412972"/>
                  </a:lnTo>
                  <a:lnTo>
                    <a:pt x="268668" y="3197"/>
                  </a:lnTo>
                  <a:lnTo>
                    <a:pt x="309564" y="3197"/>
                  </a:lnTo>
                  <a:close/>
                  <a:moveTo>
                    <a:pt x="496155" y="415535"/>
                  </a:moveTo>
                  <a:cubicBezTo>
                    <a:pt x="529401" y="415535"/>
                    <a:pt x="557528" y="402720"/>
                    <a:pt x="557528" y="356642"/>
                  </a:cubicBezTo>
                  <a:lnTo>
                    <a:pt x="557528" y="159544"/>
                  </a:lnTo>
                  <a:cubicBezTo>
                    <a:pt x="557528" y="113467"/>
                    <a:pt x="529401" y="100623"/>
                    <a:pt x="496155" y="100623"/>
                  </a:cubicBezTo>
                  <a:cubicBezTo>
                    <a:pt x="466479" y="96545"/>
                    <a:pt x="439117" y="117332"/>
                    <a:pt x="435044" y="147049"/>
                  </a:cubicBezTo>
                  <a:cubicBezTo>
                    <a:pt x="434478" y="151190"/>
                    <a:pt x="434389" y="155383"/>
                    <a:pt x="434783" y="159544"/>
                  </a:cubicBezTo>
                  <a:lnTo>
                    <a:pt x="434783" y="356728"/>
                  </a:lnTo>
                  <a:cubicBezTo>
                    <a:pt x="431979" y="386593"/>
                    <a:pt x="453885" y="413079"/>
                    <a:pt x="483708" y="415887"/>
                  </a:cubicBezTo>
                  <a:cubicBezTo>
                    <a:pt x="487855" y="416278"/>
                    <a:pt x="492031" y="416189"/>
                    <a:pt x="496155" y="415622"/>
                  </a:cubicBezTo>
                  <a:moveTo>
                    <a:pt x="496155" y="384893"/>
                  </a:moveTo>
                  <a:cubicBezTo>
                    <a:pt x="480798" y="384893"/>
                    <a:pt x="473148" y="377204"/>
                    <a:pt x="473148" y="354137"/>
                  </a:cubicBezTo>
                  <a:lnTo>
                    <a:pt x="473148" y="161964"/>
                  </a:lnTo>
                  <a:cubicBezTo>
                    <a:pt x="473148" y="138925"/>
                    <a:pt x="480827" y="131235"/>
                    <a:pt x="496155" y="131235"/>
                  </a:cubicBezTo>
                  <a:cubicBezTo>
                    <a:pt x="511484" y="131235"/>
                    <a:pt x="521722" y="138896"/>
                    <a:pt x="521722" y="161964"/>
                  </a:cubicBezTo>
                  <a:lnTo>
                    <a:pt x="521722" y="353993"/>
                  </a:lnTo>
                  <a:cubicBezTo>
                    <a:pt x="521722" y="377031"/>
                    <a:pt x="511513" y="384749"/>
                    <a:pt x="496155" y="384749"/>
                  </a:cubicBezTo>
                  <a:moveTo>
                    <a:pt x="726231" y="412914"/>
                  </a:moveTo>
                  <a:lnTo>
                    <a:pt x="726231" y="392410"/>
                  </a:lnTo>
                  <a:cubicBezTo>
                    <a:pt x="734513" y="407132"/>
                    <a:pt x="750291" y="416013"/>
                    <a:pt x="767155" y="415449"/>
                  </a:cubicBezTo>
                  <a:cubicBezTo>
                    <a:pt x="790163" y="415449"/>
                    <a:pt x="815759" y="402633"/>
                    <a:pt x="815759" y="356556"/>
                  </a:cubicBezTo>
                  <a:lnTo>
                    <a:pt x="815759" y="149206"/>
                  </a:lnTo>
                  <a:cubicBezTo>
                    <a:pt x="818002" y="124672"/>
                    <a:pt x="799961" y="102961"/>
                    <a:pt x="775461" y="100715"/>
                  </a:cubicBezTo>
                  <a:cubicBezTo>
                    <a:pt x="774400" y="100617"/>
                    <a:pt x="773339" y="100556"/>
                    <a:pt x="772275" y="100536"/>
                  </a:cubicBezTo>
                  <a:cubicBezTo>
                    <a:pt x="763509" y="100744"/>
                    <a:pt x="754844" y="102489"/>
                    <a:pt x="746679" y="105691"/>
                  </a:cubicBezTo>
                  <a:cubicBezTo>
                    <a:pt x="738402" y="108778"/>
                    <a:pt x="731873" y="115316"/>
                    <a:pt x="728790" y="123604"/>
                  </a:cubicBezTo>
                  <a:lnTo>
                    <a:pt x="728790" y="3197"/>
                  </a:lnTo>
                  <a:lnTo>
                    <a:pt x="687952" y="3197"/>
                  </a:lnTo>
                  <a:lnTo>
                    <a:pt x="687952" y="412972"/>
                  </a:lnTo>
                  <a:close/>
                  <a:moveTo>
                    <a:pt x="754357" y="384749"/>
                  </a:moveTo>
                  <a:cubicBezTo>
                    <a:pt x="741588" y="384749"/>
                    <a:pt x="728790" y="377060"/>
                    <a:pt x="728790" y="351458"/>
                  </a:cubicBezTo>
                  <a:lnTo>
                    <a:pt x="728790" y="169653"/>
                  </a:lnTo>
                  <a:cubicBezTo>
                    <a:pt x="728790" y="149148"/>
                    <a:pt x="739029" y="133799"/>
                    <a:pt x="754357" y="133799"/>
                  </a:cubicBezTo>
                  <a:cubicBezTo>
                    <a:pt x="769686" y="133799"/>
                    <a:pt x="777365" y="146585"/>
                    <a:pt x="777365" y="169653"/>
                  </a:cubicBezTo>
                  <a:lnTo>
                    <a:pt x="777365" y="353964"/>
                  </a:lnTo>
                  <a:cubicBezTo>
                    <a:pt x="777365" y="374468"/>
                    <a:pt x="769695" y="384721"/>
                    <a:pt x="754357" y="384721"/>
                  </a:cubicBezTo>
                  <a:moveTo>
                    <a:pt x="946154" y="282284"/>
                  </a:moveTo>
                  <a:lnTo>
                    <a:pt x="946154" y="364216"/>
                  </a:lnTo>
                  <a:cubicBezTo>
                    <a:pt x="946154" y="394973"/>
                    <a:pt x="961511" y="415449"/>
                    <a:pt x="992169" y="415449"/>
                  </a:cubicBezTo>
                  <a:cubicBezTo>
                    <a:pt x="1008464" y="416295"/>
                    <a:pt x="1024006" y="408523"/>
                    <a:pt x="1033123" y="394973"/>
                  </a:cubicBezTo>
                  <a:lnTo>
                    <a:pt x="1035653" y="394973"/>
                  </a:lnTo>
                  <a:lnTo>
                    <a:pt x="1035653" y="412972"/>
                  </a:lnTo>
                  <a:lnTo>
                    <a:pt x="1071459" y="412972"/>
                  </a:lnTo>
                  <a:lnTo>
                    <a:pt x="1071459" y="154361"/>
                  </a:lnTo>
                  <a:cubicBezTo>
                    <a:pt x="1071459" y="113352"/>
                    <a:pt x="1048451" y="100536"/>
                    <a:pt x="1012646" y="100536"/>
                  </a:cubicBezTo>
                  <a:cubicBezTo>
                    <a:pt x="979400" y="100536"/>
                    <a:pt x="948713" y="118478"/>
                    <a:pt x="948713" y="151769"/>
                  </a:cubicBezTo>
                  <a:lnTo>
                    <a:pt x="948713" y="197847"/>
                  </a:lnTo>
                  <a:lnTo>
                    <a:pt x="987079" y="197847"/>
                  </a:lnTo>
                  <a:lnTo>
                    <a:pt x="987079" y="159544"/>
                  </a:lnTo>
                  <a:cubicBezTo>
                    <a:pt x="987079" y="141603"/>
                    <a:pt x="989638" y="128788"/>
                    <a:pt x="1012646" y="128788"/>
                  </a:cubicBezTo>
                  <a:cubicBezTo>
                    <a:pt x="1025415" y="128788"/>
                    <a:pt x="1033123" y="136477"/>
                    <a:pt x="1033123" y="154447"/>
                  </a:cubicBezTo>
                  <a:lnTo>
                    <a:pt x="1033123" y="220972"/>
                  </a:lnTo>
                  <a:cubicBezTo>
                    <a:pt x="974309" y="220972"/>
                    <a:pt x="946154" y="244011"/>
                    <a:pt x="946154" y="282457"/>
                  </a:cubicBezTo>
                  <a:moveTo>
                    <a:pt x="1007527" y="384893"/>
                  </a:moveTo>
                  <a:cubicBezTo>
                    <a:pt x="987079" y="384893"/>
                    <a:pt x="984519" y="374641"/>
                    <a:pt x="984519" y="351602"/>
                  </a:cubicBezTo>
                  <a:lnTo>
                    <a:pt x="984519" y="284876"/>
                  </a:lnTo>
                  <a:cubicBezTo>
                    <a:pt x="984519" y="259245"/>
                    <a:pt x="1012646" y="251585"/>
                    <a:pt x="1033123" y="251585"/>
                  </a:cubicBezTo>
                  <a:lnTo>
                    <a:pt x="1033123" y="353993"/>
                  </a:lnTo>
                  <a:cubicBezTo>
                    <a:pt x="1033123" y="374497"/>
                    <a:pt x="1022884" y="384749"/>
                    <a:pt x="1007527" y="384749"/>
                  </a:cubicBezTo>
                  <a:moveTo>
                    <a:pt x="1230038" y="412914"/>
                  </a:moveTo>
                  <a:lnTo>
                    <a:pt x="1191846" y="412914"/>
                  </a:lnTo>
                  <a:lnTo>
                    <a:pt x="1191846" y="3197"/>
                  </a:lnTo>
                  <a:lnTo>
                    <a:pt x="1230211" y="3197"/>
                  </a:lnTo>
                  <a:close/>
                </a:path>
              </a:pathLst>
            </a:custGeom>
            <a:solidFill>
              <a:schemeClr val="bg1"/>
            </a:solidFill>
            <a:ln w="28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3">
              <a:extLst>
                <a:ext uri="{FF2B5EF4-FFF2-40B4-BE49-F238E27FC236}">
                  <a16:creationId xmlns:a16="http://schemas.microsoft.com/office/drawing/2014/main" id="{317D9E68-E941-524F-AD15-1C2E0D9AB343}"/>
                </a:ext>
              </a:extLst>
            </p:cNvPr>
            <p:cNvSpPr/>
            <p:nvPr userDrawn="1"/>
          </p:nvSpPr>
          <p:spPr>
            <a:xfrm>
              <a:off x="7319425" y="2808073"/>
              <a:ext cx="66204" cy="66294"/>
            </a:xfrm>
            <a:custGeom>
              <a:avLst/>
              <a:gdLst>
                <a:gd name="connsiteX0" fmla="*/ 66204 w 66204"/>
                <a:gd name="connsiteY0" fmla="*/ 33147 h 66294"/>
                <a:gd name="connsiteX1" fmla="*/ 33102 w 66204"/>
                <a:gd name="connsiteY1" fmla="*/ 66294 h 66294"/>
                <a:gd name="connsiteX2" fmla="*/ 0 w 66204"/>
                <a:gd name="connsiteY2" fmla="*/ 33147 h 66294"/>
                <a:gd name="connsiteX3" fmla="*/ 33102 w 66204"/>
                <a:gd name="connsiteY3" fmla="*/ 0 h 66294"/>
                <a:gd name="connsiteX4" fmla="*/ 66204 w 66204"/>
                <a:gd name="connsiteY4" fmla="*/ 33147 h 6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04" h="66294">
                  <a:moveTo>
                    <a:pt x="66204" y="33147"/>
                  </a:moveTo>
                  <a:cubicBezTo>
                    <a:pt x="66204" y="51454"/>
                    <a:pt x="51384" y="66294"/>
                    <a:pt x="33102" y="66294"/>
                  </a:cubicBezTo>
                  <a:cubicBezTo>
                    <a:pt x="14820" y="66294"/>
                    <a:pt x="0" y="51454"/>
                    <a:pt x="0" y="33147"/>
                  </a:cubicBezTo>
                  <a:cubicBezTo>
                    <a:pt x="0" y="14840"/>
                    <a:pt x="14820" y="0"/>
                    <a:pt x="33102" y="0"/>
                  </a:cubicBezTo>
                  <a:cubicBezTo>
                    <a:pt x="51384" y="0"/>
                    <a:pt x="66204" y="14840"/>
                    <a:pt x="66204" y="33147"/>
                  </a:cubicBezTo>
                  <a:close/>
                </a:path>
              </a:pathLst>
            </a:custGeom>
            <a:noFill/>
            <a:ln w="5748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4">
              <a:extLst>
                <a:ext uri="{FF2B5EF4-FFF2-40B4-BE49-F238E27FC236}">
                  <a16:creationId xmlns:a16="http://schemas.microsoft.com/office/drawing/2014/main" id="{1958E3A8-61D9-D44E-AE9B-DA78972A5B1E}"/>
                </a:ext>
              </a:extLst>
            </p:cNvPr>
            <p:cNvSpPr/>
            <p:nvPr userDrawn="1"/>
          </p:nvSpPr>
          <p:spPr>
            <a:xfrm>
              <a:off x="7337774" y="2820825"/>
              <a:ext cx="32785" cy="39142"/>
            </a:xfrm>
            <a:custGeom>
              <a:avLst/>
              <a:gdLst>
                <a:gd name="connsiteX0" fmla="*/ 0 w 32785"/>
                <a:gd name="connsiteY0" fmla="*/ 39114 h 39142"/>
                <a:gd name="connsiteX1" fmla="*/ 0 w 32785"/>
                <a:gd name="connsiteY1" fmla="*/ 34 h 39142"/>
                <a:gd name="connsiteX2" fmla="*/ 13402 w 32785"/>
                <a:gd name="connsiteY2" fmla="*/ 34 h 39142"/>
                <a:gd name="connsiteX3" fmla="*/ 23353 w 32785"/>
                <a:gd name="connsiteY3" fmla="*/ 1100 h 39142"/>
                <a:gd name="connsiteX4" fmla="*/ 28271 w 32785"/>
                <a:gd name="connsiteY4" fmla="*/ 4872 h 39142"/>
                <a:gd name="connsiteX5" fmla="*/ 30082 w 32785"/>
                <a:gd name="connsiteY5" fmla="*/ 10632 h 39142"/>
                <a:gd name="connsiteX6" fmla="*/ 27034 w 32785"/>
                <a:gd name="connsiteY6" fmla="*/ 18091 h 39142"/>
                <a:gd name="connsiteX7" fmla="*/ 18924 w 32785"/>
                <a:gd name="connsiteY7" fmla="*/ 21662 h 39142"/>
                <a:gd name="connsiteX8" fmla="*/ 22260 w 32785"/>
                <a:gd name="connsiteY8" fmla="*/ 23736 h 39142"/>
                <a:gd name="connsiteX9" fmla="*/ 28012 w 32785"/>
                <a:gd name="connsiteY9" fmla="*/ 31482 h 39142"/>
                <a:gd name="connsiteX10" fmla="*/ 32786 w 32785"/>
                <a:gd name="connsiteY10" fmla="*/ 39143 h 39142"/>
                <a:gd name="connsiteX11" fmla="*/ 25078 w 32785"/>
                <a:gd name="connsiteY11" fmla="*/ 39143 h 39142"/>
                <a:gd name="connsiteX12" fmla="*/ 21627 w 32785"/>
                <a:gd name="connsiteY12" fmla="*/ 32980 h 39142"/>
                <a:gd name="connsiteX13" fmla="*/ 15041 w 32785"/>
                <a:gd name="connsiteY13" fmla="*/ 23880 h 39142"/>
                <a:gd name="connsiteX14" fmla="*/ 9980 w 32785"/>
                <a:gd name="connsiteY14" fmla="*/ 22526 h 39142"/>
                <a:gd name="connsiteX15" fmla="*/ 6385 w 32785"/>
                <a:gd name="connsiteY15" fmla="*/ 22526 h 39142"/>
                <a:gd name="connsiteX16" fmla="*/ 6385 w 32785"/>
                <a:gd name="connsiteY16" fmla="*/ 39143 h 39142"/>
                <a:gd name="connsiteX17" fmla="*/ 6298 w 32785"/>
                <a:gd name="connsiteY17" fmla="*/ 17112 h 39142"/>
                <a:gd name="connsiteX18" fmla="*/ 13920 w 32785"/>
                <a:gd name="connsiteY18" fmla="*/ 17112 h 39142"/>
                <a:gd name="connsiteX19" fmla="*/ 21397 w 32785"/>
                <a:gd name="connsiteY19" fmla="*/ 15470 h 39142"/>
                <a:gd name="connsiteX20" fmla="*/ 23410 w 32785"/>
                <a:gd name="connsiteY20" fmla="*/ 11151 h 39142"/>
                <a:gd name="connsiteX21" fmla="*/ 22432 w 32785"/>
                <a:gd name="connsiteY21" fmla="*/ 8040 h 39142"/>
                <a:gd name="connsiteX22" fmla="*/ 19786 w 32785"/>
                <a:gd name="connsiteY22" fmla="*/ 5996 h 39142"/>
                <a:gd name="connsiteX23" fmla="*/ 13459 w 32785"/>
                <a:gd name="connsiteY23" fmla="*/ 5333 h 39142"/>
                <a:gd name="connsiteX24" fmla="*/ 6385 w 32785"/>
                <a:gd name="connsiteY24" fmla="*/ 5333 h 3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85" h="39142">
                  <a:moveTo>
                    <a:pt x="0" y="39114"/>
                  </a:moveTo>
                  <a:lnTo>
                    <a:pt x="0" y="34"/>
                  </a:lnTo>
                  <a:lnTo>
                    <a:pt x="13402" y="34"/>
                  </a:lnTo>
                  <a:cubicBezTo>
                    <a:pt x="16767" y="-118"/>
                    <a:pt x="20103" y="239"/>
                    <a:pt x="23353" y="1100"/>
                  </a:cubicBezTo>
                  <a:cubicBezTo>
                    <a:pt x="25366" y="1794"/>
                    <a:pt x="27091" y="3119"/>
                    <a:pt x="28271" y="4872"/>
                  </a:cubicBezTo>
                  <a:cubicBezTo>
                    <a:pt x="29450" y="6563"/>
                    <a:pt x="30082" y="8573"/>
                    <a:pt x="30082" y="10632"/>
                  </a:cubicBezTo>
                  <a:cubicBezTo>
                    <a:pt x="30111" y="13429"/>
                    <a:pt x="29018" y="16121"/>
                    <a:pt x="27034" y="18091"/>
                  </a:cubicBezTo>
                  <a:cubicBezTo>
                    <a:pt x="24877" y="20268"/>
                    <a:pt x="21972" y="21544"/>
                    <a:pt x="18924" y="21662"/>
                  </a:cubicBezTo>
                  <a:cubicBezTo>
                    <a:pt x="20160" y="22140"/>
                    <a:pt x="21282" y="22843"/>
                    <a:pt x="22260" y="23736"/>
                  </a:cubicBezTo>
                  <a:cubicBezTo>
                    <a:pt x="24445" y="26109"/>
                    <a:pt x="26372" y="28706"/>
                    <a:pt x="28012" y="31482"/>
                  </a:cubicBezTo>
                  <a:lnTo>
                    <a:pt x="32786" y="39143"/>
                  </a:lnTo>
                  <a:lnTo>
                    <a:pt x="25078" y="39143"/>
                  </a:lnTo>
                  <a:lnTo>
                    <a:pt x="21627" y="32980"/>
                  </a:lnTo>
                  <a:cubicBezTo>
                    <a:pt x="19988" y="29579"/>
                    <a:pt x="17773" y="26494"/>
                    <a:pt x="15041" y="23880"/>
                  </a:cubicBezTo>
                  <a:cubicBezTo>
                    <a:pt x="13546" y="22883"/>
                    <a:pt x="11763" y="22408"/>
                    <a:pt x="9980" y="22526"/>
                  </a:cubicBezTo>
                  <a:lnTo>
                    <a:pt x="6385" y="22526"/>
                  </a:lnTo>
                  <a:lnTo>
                    <a:pt x="6385" y="39143"/>
                  </a:lnTo>
                  <a:close/>
                  <a:moveTo>
                    <a:pt x="6298" y="17112"/>
                  </a:moveTo>
                  <a:lnTo>
                    <a:pt x="13920" y="17112"/>
                  </a:lnTo>
                  <a:cubicBezTo>
                    <a:pt x="16537" y="17380"/>
                    <a:pt x="19154" y="16804"/>
                    <a:pt x="21397" y="15470"/>
                  </a:cubicBezTo>
                  <a:cubicBezTo>
                    <a:pt x="22720" y="14434"/>
                    <a:pt x="23468" y="12830"/>
                    <a:pt x="23410" y="11151"/>
                  </a:cubicBezTo>
                  <a:cubicBezTo>
                    <a:pt x="23439" y="10036"/>
                    <a:pt x="23094" y="8945"/>
                    <a:pt x="22432" y="8040"/>
                  </a:cubicBezTo>
                  <a:cubicBezTo>
                    <a:pt x="21771" y="7110"/>
                    <a:pt x="20851" y="6399"/>
                    <a:pt x="19786" y="5996"/>
                  </a:cubicBezTo>
                  <a:cubicBezTo>
                    <a:pt x="17716" y="5431"/>
                    <a:pt x="15588" y="5209"/>
                    <a:pt x="13459" y="5333"/>
                  </a:cubicBezTo>
                  <a:lnTo>
                    <a:pt x="6385" y="5333"/>
                  </a:lnTo>
                  <a:close/>
                </a:path>
              </a:pathLst>
            </a:custGeom>
            <a:solidFill>
              <a:schemeClr val="bg1"/>
            </a:solidFill>
            <a:ln w="28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316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esilience Is A Choic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DA71C-5332-42C0-99CA-C34AA03E02EE}"/>
              </a:ext>
            </a:extLst>
          </p:cNvPr>
          <p:cNvSpPr/>
          <p:nvPr userDrawn="1"/>
        </p:nvSpPr>
        <p:spPr>
          <a:xfrm>
            <a:off x="1" y="6286500"/>
            <a:ext cx="2032000" cy="571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IAC - white">
            <a:extLst>
              <a:ext uri="{FF2B5EF4-FFF2-40B4-BE49-F238E27FC236}">
                <a16:creationId xmlns:a16="http://schemas.microsoft.com/office/drawing/2014/main" id="{8B27CF15-7E6F-4C9D-AB85-6B981E4DB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8319" y="2987843"/>
            <a:ext cx="5375362" cy="8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12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ent Info (Extern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arge, night, water, light&#10;&#10;Description automatically generated">
            <a:extLst>
              <a:ext uri="{FF2B5EF4-FFF2-40B4-BE49-F238E27FC236}">
                <a16:creationId xmlns:a16="http://schemas.microsoft.com/office/drawing/2014/main" id="{4C48E4D3-ED9D-1149-B504-064CEA3AC1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2690"/>
            <a:ext cx="12192000" cy="4432300"/>
          </a:xfrm>
          <a:prstGeom prst="rect">
            <a:avLst/>
          </a:prstGeom>
        </p:spPr>
      </p:pic>
      <p:sp>
        <p:nvSpPr>
          <p:cNvPr id="17" name="event details">
            <a:extLst>
              <a:ext uri="{FF2B5EF4-FFF2-40B4-BE49-F238E27FC236}">
                <a16:creationId xmlns:a16="http://schemas.microsoft.com/office/drawing/2014/main" id="{B805FD06-0A0A-468B-846F-8615AD2BE890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30413" y="3209544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274320" anchor="t" anchorCtr="0">
            <a:noAutofit/>
          </a:bodyPr>
          <a:lstStyle>
            <a:lvl1pPr marL="514350" indent="-514350">
              <a:lnSpc>
                <a:spcPct val="110000"/>
              </a:lnSpc>
              <a:spcBef>
                <a:spcPts val="0"/>
              </a:spcBef>
              <a:buFontTx/>
              <a:buNone/>
              <a:defRPr lang="en-US" b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FontTx/>
              <a:buNone/>
            </a:pPr>
            <a:r>
              <a:rPr lang="en-US" dirty="0"/>
              <a:t>Facility Name, Location, Dates</a:t>
            </a:r>
          </a:p>
        </p:txBody>
      </p:sp>
      <p:sp>
        <p:nvSpPr>
          <p:cNvPr id="4" name="event name">
            <a:extLst>
              <a:ext uri="{FF2B5EF4-FFF2-40B4-BE49-F238E27FC236}">
                <a16:creationId xmlns:a16="http://schemas.microsoft.com/office/drawing/2014/main" id="{865CCD81-080E-49FD-A13D-199C2A05E8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032000" y="2286000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182880" anchor="b" anchorCtr="0">
            <a:noAutofit/>
          </a:bodyPr>
          <a:lstStyle>
            <a:lvl1pPr>
              <a:defRPr lang="en-US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EVENT NAME</a:t>
            </a:r>
          </a:p>
        </p:txBody>
      </p:sp>
      <p:sp>
        <p:nvSpPr>
          <p:cNvPr id="125" name="hr">
            <a:extLst>
              <a:ext uri="{FF2B5EF4-FFF2-40B4-BE49-F238E27FC236}">
                <a16:creationId xmlns:a16="http://schemas.microsoft.com/office/drawing/2014/main" id="{29FB0220-DAD9-4057-86CA-C7BCB299B5A1}"/>
              </a:ext>
            </a:extLst>
          </p:cNvPr>
          <p:cNvSpPr/>
          <p:nvPr userDrawn="1"/>
        </p:nvSpPr>
        <p:spPr>
          <a:xfrm>
            <a:off x="0" y="5713812"/>
            <a:ext cx="5090990" cy="114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6" name="RIAC - white">
            <a:extLst>
              <a:ext uri="{FF2B5EF4-FFF2-40B4-BE49-F238E27FC236}">
                <a16:creationId xmlns:a16="http://schemas.microsoft.com/office/drawing/2014/main" id="{C499383A-7A3C-45D5-B503-6BD9B92C2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891" y="6034088"/>
            <a:ext cx="3056028" cy="501620"/>
          </a:xfrm>
          <a:prstGeom prst="rect">
            <a:avLst/>
          </a:prstGeom>
        </p:spPr>
      </p:pic>
      <p:sp>
        <p:nvSpPr>
          <p:cNvPr id="128" name="hr">
            <a:extLst>
              <a:ext uri="{FF2B5EF4-FFF2-40B4-BE49-F238E27FC236}">
                <a16:creationId xmlns:a16="http://schemas.microsoft.com/office/drawing/2014/main" id="{30BE638A-3533-42D3-81E0-4DFB5D433737}"/>
              </a:ext>
            </a:extLst>
          </p:cNvPr>
          <p:cNvSpPr/>
          <p:nvPr userDrawn="1"/>
        </p:nvSpPr>
        <p:spPr>
          <a:xfrm>
            <a:off x="5084832" y="5715000"/>
            <a:ext cx="7107165" cy="1142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6A980-EE19-466D-B110-9FBDD9618700}"/>
              </a:ext>
            </a:extLst>
          </p:cNvPr>
          <p:cNvGrpSpPr/>
          <p:nvPr userDrawn="1"/>
        </p:nvGrpSpPr>
        <p:grpSpPr>
          <a:xfrm>
            <a:off x="4061991" y="5715000"/>
            <a:ext cx="1022523" cy="1142999"/>
            <a:chOff x="4071018" y="5715000"/>
            <a:chExt cx="2020820" cy="1142999"/>
          </a:xfrm>
        </p:grpSpPr>
        <p:sp>
          <p:nvSpPr>
            <p:cNvPr id="130" name="hr">
              <a:extLst>
                <a:ext uri="{FF2B5EF4-FFF2-40B4-BE49-F238E27FC236}">
                  <a16:creationId xmlns:a16="http://schemas.microsoft.com/office/drawing/2014/main" id="{1EE46741-0F59-42F3-A392-30B6D44BCCEE}"/>
                </a:ext>
              </a:extLst>
            </p:cNvPr>
            <p:cNvSpPr/>
            <p:nvPr userDrawn="1"/>
          </p:nvSpPr>
          <p:spPr>
            <a:xfrm>
              <a:off x="4071018" y="5715000"/>
              <a:ext cx="2020820" cy="1142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hr">
              <a:extLst>
                <a:ext uri="{FF2B5EF4-FFF2-40B4-BE49-F238E27FC236}">
                  <a16:creationId xmlns:a16="http://schemas.microsoft.com/office/drawing/2014/main" id="{45CDD2E3-2C81-46BC-B055-850901AFE953}"/>
                </a:ext>
              </a:extLst>
            </p:cNvPr>
            <p:cNvSpPr/>
            <p:nvPr userDrawn="1"/>
          </p:nvSpPr>
          <p:spPr>
            <a:xfrm>
              <a:off x="5084832" y="5715000"/>
              <a:ext cx="1000532" cy="1142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85E8D8C-8379-41F0-B32F-151FE8BE7D6A}"/>
              </a:ext>
            </a:extLst>
          </p:cNvPr>
          <p:cNvSpPr/>
          <p:nvPr userDrawn="1"/>
        </p:nvSpPr>
        <p:spPr>
          <a:xfrm>
            <a:off x="5081238" y="5713812"/>
            <a:ext cx="1014444" cy="11441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hr">
            <a:extLst>
              <a:ext uri="{FF2B5EF4-FFF2-40B4-BE49-F238E27FC236}">
                <a16:creationId xmlns:a16="http://schemas.microsoft.com/office/drawing/2014/main" id="{D3D0D727-D0E0-4D63-88E0-9D3286A8D010}"/>
              </a:ext>
            </a:extLst>
          </p:cNvPr>
          <p:cNvSpPr/>
          <p:nvPr userDrawn="1"/>
        </p:nvSpPr>
        <p:spPr>
          <a:xfrm>
            <a:off x="-64" y="5650992"/>
            <a:ext cx="12192063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27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C3DCCA-4A43-47CD-8AC4-0AFA009D78AF}"/>
              </a:ext>
            </a:extLst>
          </p:cNvPr>
          <p:cNvSpPr/>
          <p:nvPr userDrawn="1"/>
        </p:nvSpPr>
        <p:spPr>
          <a:xfrm>
            <a:off x="-1" y="-1"/>
            <a:ext cx="12192000" cy="11398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itation">
            <a:extLst>
              <a:ext uri="{FF2B5EF4-FFF2-40B4-BE49-F238E27FC236}">
                <a16:creationId xmlns:a16="http://schemas.microsoft.com/office/drawing/2014/main" id="{63650AA2-DF3B-400D-AE47-1D79D264F5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1999" y="6283325"/>
            <a:ext cx="10160001" cy="574675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rgbClr val="7A7B7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Citation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4001" y="2286000"/>
            <a:ext cx="9144000" cy="173586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3429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/>
        </p:nvSpPr>
        <p:spPr>
          <a:xfrm>
            <a:off x="1" y="1143000"/>
            <a:ext cx="12192000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1693262-CEC9-4740-BAF9-CA71BC3F0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Key Concept to Communicate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784CC4C6-C5A1-41F6-8282-900557361526}"/>
              </a:ext>
            </a:extLst>
          </p:cNvPr>
          <p:cNvGrpSpPr/>
          <p:nvPr userDrawn="1"/>
        </p:nvGrpSpPr>
        <p:grpSpPr>
          <a:xfrm>
            <a:off x="10613232" y="192235"/>
            <a:ext cx="1131094" cy="774553"/>
            <a:chOff x="10613232" y="192235"/>
            <a:chExt cx="1131094" cy="77455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3429E27-BEC3-42ED-987E-F5E7790066EA}"/>
                </a:ext>
              </a:extLst>
            </p:cNvPr>
            <p:cNvSpPr/>
            <p:nvPr/>
          </p:nvSpPr>
          <p:spPr>
            <a:xfrm>
              <a:off x="11707655" y="349123"/>
              <a:ext cx="39703" cy="39914"/>
            </a:xfrm>
            <a:custGeom>
              <a:avLst/>
              <a:gdLst>
                <a:gd name="connsiteX0" fmla="*/ 39703 w 39703"/>
                <a:gd name="connsiteY0" fmla="*/ 19957 h 39914"/>
                <a:gd name="connsiteX1" fmla="*/ 19852 w 39703"/>
                <a:gd name="connsiteY1" fmla="*/ 39914 h 39914"/>
                <a:gd name="connsiteX2" fmla="*/ 0 w 39703"/>
                <a:gd name="connsiteY2" fmla="*/ 19957 h 39914"/>
                <a:gd name="connsiteX3" fmla="*/ 19852 w 39703"/>
                <a:gd name="connsiteY3" fmla="*/ 0 h 39914"/>
                <a:gd name="connsiteX4" fmla="*/ 39703 w 39703"/>
                <a:gd name="connsiteY4" fmla="*/ 19957 h 3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3" h="39914">
                  <a:moveTo>
                    <a:pt x="39703" y="19957"/>
                  </a:moveTo>
                  <a:cubicBezTo>
                    <a:pt x="39703" y="30979"/>
                    <a:pt x="30815" y="39914"/>
                    <a:pt x="19852" y="39914"/>
                  </a:cubicBezTo>
                  <a:cubicBezTo>
                    <a:pt x="8888" y="39914"/>
                    <a:pt x="0" y="30979"/>
                    <a:pt x="0" y="19957"/>
                  </a:cubicBezTo>
                  <a:cubicBezTo>
                    <a:pt x="0" y="8935"/>
                    <a:pt x="8888" y="0"/>
                    <a:pt x="19852" y="0"/>
                  </a:cubicBezTo>
                  <a:cubicBezTo>
                    <a:pt x="30815" y="0"/>
                    <a:pt x="39703" y="8935"/>
                    <a:pt x="39703" y="19957"/>
                  </a:cubicBezTo>
                  <a:close/>
                </a:path>
              </a:pathLst>
            </a:custGeom>
            <a:noFill/>
            <a:ln w="34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logo">
              <a:extLst>
                <a:ext uri="{FF2B5EF4-FFF2-40B4-BE49-F238E27FC236}">
                  <a16:creationId xmlns:a16="http://schemas.microsoft.com/office/drawing/2014/main" id="{A01D4468-4B1B-4B3D-AD53-5075C7201CB9}"/>
                </a:ext>
              </a:extLst>
            </p:cNvPr>
            <p:cNvGrpSpPr/>
            <p:nvPr/>
          </p:nvGrpSpPr>
          <p:grpSpPr>
            <a:xfrm>
              <a:off x="10613244" y="192163"/>
              <a:ext cx="1079028" cy="779492"/>
              <a:chOff x="10613244" y="192163"/>
              <a:chExt cx="1079028" cy="779492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0196189-17CD-42B5-A78B-633C5491D7AC}"/>
                  </a:ext>
                </a:extLst>
              </p:cNvPr>
              <p:cNvSpPr/>
              <p:nvPr/>
            </p:nvSpPr>
            <p:spPr>
              <a:xfrm>
                <a:off x="10808976" y="347639"/>
                <a:ext cx="139140" cy="315506"/>
              </a:xfrm>
              <a:custGeom>
                <a:avLst/>
                <a:gdLst>
                  <a:gd name="connsiteX0" fmla="*/ 139141 w 139140"/>
                  <a:gd name="connsiteY0" fmla="*/ 0 h 315506"/>
                  <a:gd name="connsiteX1" fmla="*/ 139141 w 139140"/>
                  <a:gd name="connsiteY1" fmla="*/ 86684 h 315506"/>
                  <a:gd name="connsiteX2" fmla="*/ 129994 w 139140"/>
                  <a:gd name="connsiteY2" fmla="*/ 86684 h 315506"/>
                  <a:gd name="connsiteX3" fmla="*/ 117355 w 139140"/>
                  <a:gd name="connsiteY3" fmla="*/ 31757 h 315506"/>
                  <a:gd name="connsiteX4" fmla="*/ 54801 w 139140"/>
                  <a:gd name="connsiteY4" fmla="*/ 8520 h 315506"/>
                  <a:gd name="connsiteX5" fmla="*/ 54801 w 139140"/>
                  <a:gd name="connsiteY5" fmla="*/ 8520 h 315506"/>
                  <a:gd name="connsiteX6" fmla="*/ 54801 w 139140"/>
                  <a:gd name="connsiteY6" fmla="*/ 142304 h 315506"/>
                  <a:gd name="connsiteX7" fmla="*/ 54801 w 139140"/>
                  <a:gd name="connsiteY7" fmla="*/ 142304 h 315506"/>
                  <a:gd name="connsiteX8" fmla="*/ 82914 w 139140"/>
                  <a:gd name="connsiteY8" fmla="*/ 135267 h 315506"/>
                  <a:gd name="connsiteX9" fmla="*/ 100487 w 139140"/>
                  <a:gd name="connsiteY9" fmla="*/ 88793 h 315506"/>
                  <a:gd name="connsiteX10" fmla="*/ 109618 w 139140"/>
                  <a:gd name="connsiteY10" fmla="*/ 88793 h 315506"/>
                  <a:gd name="connsiteX11" fmla="*/ 109618 w 139140"/>
                  <a:gd name="connsiteY11" fmla="*/ 202158 h 315506"/>
                  <a:gd name="connsiteX12" fmla="*/ 100487 w 139140"/>
                  <a:gd name="connsiteY12" fmla="*/ 202158 h 315506"/>
                  <a:gd name="connsiteX13" fmla="*/ 92045 w 139140"/>
                  <a:gd name="connsiteY13" fmla="*/ 166249 h 315506"/>
                  <a:gd name="connsiteX14" fmla="*/ 54801 w 139140"/>
                  <a:gd name="connsiteY14" fmla="*/ 150758 h 315506"/>
                  <a:gd name="connsiteX15" fmla="*/ 54801 w 139140"/>
                  <a:gd name="connsiteY15" fmla="*/ 150758 h 315506"/>
                  <a:gd name="connsiteX16" fmla="*/ 54801 w 139140"/>
                  <a:gd name="connsiteY16" fmla="*/ 307778 h 315506"/>
                  <a:gd name="connsiteX17" fmla="*/ 73767 w 139140"/>
                  <a:gd name="connsiteY17" fmla="*/ 307778 h 315506"/>
                  <a:gd name="connsiteX18" fmla="*/ 73767 w 139140"/>
                  <a:gd name="connsiteY18" fmla="*/ 315507 h 315506"/>
                  <a:gd name="connsiteX19" fmla="*/ 0 w 139140"/>
                  <a:gd name="connsiteY19" fmla="*/ 315507 h 315506"/>
                  <a:gd name="connsiteX20" fmla="*/ 0 w 139140"/>
                  <a:gd name="connsiteY20" fmla="*/ 307778 h 315506"/>
                  <a:gd name="connsiteX21" fmla="*/ 18278 w 139140"/>
                  <a:gd name="connsiteY21" fmla="*/ 307778 h 315506"/>
                  <a:gd name="connsiteX22" fmla="*/ 18278 w 139140"/>
                  <a:gd name="connsiteY22" fmla="*/ 8520 h 315506"/>
                  <a:gd name="connsiteX23" fmla="*/ 0 w 139140"/>
                  <a:gd name="connsiteY23" fmla="*/ 8520 h 315506"/>
                  <a:gd name="connsiteX24" fmla="*/ 0 w 139140"/>
                  <a:gd name="connsiteY24" fmla="*/ 0 h 31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9140" h="315506">
                    <a:moveTo>
                      <a:pt x="139141" y="0"/>
                    </a:moveTo>
                    <a:lnTo>
                      <a:pt x="139141" y="86684"/>
                    </a:lnTo>
                    <a:lnTo>
                      <a:pt x="129994" y="86684"/>
                    </a:lnTo>
                    <a:cubicBezTo>
                      <a:pt x="130130" y="67632"/>
                      <a:pt x="125799" y="48813"/>
                      <a:pt x="117355" y="31757"/>
                    </a:cubicBezTo>
                    <a:cubicBezTo>
                      <a:pt x="101176" y="7811"/>
                      <a:pt x="74472" y="8520"/>
                      <a:pt x="54801" y="8520"/>
                    </a:cubicBezTo>
                    <a:lnTo>
                      <a:pt x="54801" y="8520"/>
                    </a:lnTo>
                    <a:lnTo>
                      <a:pt x="54801" y="142304"/>
                    </a:lnTo>
                    <a:lnTo>
                      <a:pt x="54801" y="142304"/>
                    </a:lnTo>
                    <a:cubicBezTo>
                      <a:pt x="64571" y="142053"/>
                      <a:pt x="74169" y="139652"/>
                      <a:pt x="82914" y="135267"/>
                    </a:cubicBezTo>
                    <a:cubicBezTo>
                      <a:pt x="98372" y="125379"/>
                      <a:pt x="99077" y="104977"/>
                      <a:pt x="100487" y="88793"/>
                    </a:cubicBezTo>
                    <a:lnTo>
                      <a:pt x="109618" y="88793"/>
                    </a:lnTo>
                    <a:lnTo>
                      <a:pt x="109618" y="202158"/>
                    </a:lnTo>
                    <a:lnTo>
                      <a:pt x="100487" y="202158"/>
                    </a:lnTo>
                    <a:cubicBezTo>
                      <a:pt x="100877" y="189648"/>
                      <a:pt x="97964" y="177259"/>
                      <a:pt x="92045" y="166249"/>
                    </a:cubicBezTo>
                    <a:cubicBezTo>
                      <a:pt x="83201" y="154864"/>
                      <a:pt x="69061" y="148983"/>
                      <a:pt x="54801" y="150758"/>
                    </a:cubicBezTo>
                    <a:lnTo>
                      <a:pt x="54801" y="150758"/>
                    </a:lnTo>
                    <a:lnTo>
                      <a:pt x="54801" y="307778"/>
                    </a:lnTo>
                    <a:lnTo>
                      <a:pt x="73767" y="307778"/>
                    </a:lnTo>
                    <a:lnTo>
                      <a:pt x="73767" y="315507"/>
                    </a:lnTo>
                    <a:lnTo>
                      <a:pt x="0" y="315507"/>
                    </a:lnTo>
                    <a:lnTo>
                      <a:pt x="0" y="307778"/>
                    </a:lnTo>
                    <a:lnTo>
                      <a:pt x="18278" y="307778"/>
                    </a:lnTo>
                    <a:lnTo>
                      <a:pt x="18278" y="8520"/>
                    </a:lnTo>
                    <a:lnTo>
                      <a:pt x="0" y="85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38CAFF7-0400-474A-9AE0-1B79CD51282A}"/>
                  </a:ext>
                </a:extLst>
              </p:cNvPr>
              <p:cNvSpPr/>
              <p:nvPr/>
            </p:nvSpPr>
            <p:spPr>
              <a:xfrm>
                <a:off x="10613244" y="192163"/>
                <a:ext cx="1079028" cy="779492"/>
              </a:xfrm>
              <a:custGeom>
                <a:avLst/>
                <a:gdLst>
                  <a:gd name="connsiteX0" fmla="*/ 1074199 w 1079028"/>
                  <a:gd name="connsiteY0" fmla="*/ 10454 h 779492"/>
                  <a:gd name="connsiteX1" fmla="*/ 1027808 w 1079028"/>
                  <a:gd name="connsiteY1" fmla="*/ 1291 h 779492"/>
                  <a:gd name="connsiteX2" fmla="*/ 821260 w 1079028"/>
                  <a:gd name="connsiteY2" fmla="*/ 81565 h 779492"/>
                  <a:gd name="connsiteX3" fmla="*/ 533044 w 1079028"/>
                  <a:gd name="connsiteY3" fmla="*/ 256943 h 779492"/>
                  <a:gd name="connsiteX4" fmla="*/ 533044 w 1079028"/>
                  <a:gd name="connsiteY4" fmla="*/ 256943 h 779492"/>
                  <a:gd name="connsiteX5" fmla="*/ 533044 w 1079028"/>
                  <a:gd name="connsiteY5" fmla="*/ 163288 h 779492"/>
                  <a:gd name="connsiteX6" fmla="*/ 551322 w 1079028"/>
                  <a:gd name="connsiteY6" fmla="*/ 163288 h 779492"/>
                  <a:gd name="connsiteX7" fmla="*/ 551322 w 1079028"/>
                  <a:gd name="connsiteY7" fmla="*/ 154851 h 779492"/>
                  <a:gd name="connsiteX8" fmla="*/ 488768 w 1079028"/>
                  <a:gd name="connsiteY8" fmla="*/ 154851 h 779492"/>
                  <a:gd name="connsiteX9" fmla="*/ 457851 w 1079028"/>
                  <a:gd name="connsiteY9" fmla="*/ 373818 h 779492"/>
                  <a:gd name="connsiteX10" fmla="*/ 415689 w 1079028"/>
                  <a:gd name="connsiteY10" fmla="*/ 154851 h 779492"/>
                  <a:gd name="connsiteX11" fmla="*/ 352430 w 1079028"/>
                  <a:gd name="connsiteY11" fmla="*/ 154851 h 779492"/>
                  <a:gd name="connsiteX12" fmla="*/ 352430 w 1079028"/>
                  <a:gd name="connsiteY12" fmla="*/ 163288 h 779492"/>
                  <a:gd name="connsiteX13" fmla="*/ 371413 w 1079028"/>
                  <a:gd name="connsiteY13" fmla="*/ 163288 h 779492"/>
                  <a:gd name="connsiteX14" fmla="*/ 371413 w 1079028"/>
                  <a:gd name="connsiteY14" fmla="*/ 441419 h 779492"/>
                  <a:gd name="connsiteX15" fmla="*/ 371413 w 1079028"/>
                  <a:gd name="connsiteY15" fmla="*/ 441419 h 779492"/>
                  <a:gd name="connsiteX16" fmla="*/ 350332 w 1079028"/>
                  <a:gd name="connsiteY16" fmla="*/ 462546 h 779492"/>
                  <a:gd name="connsiteX17" fmla="*/ 350332 w 1079028"/>
                  <a:gd name="connsiteY17" fmla="*/ 462546 h 779492"/>
                  <a:gd name="connsiteX18" fmla="*/ 350332 w 1079028"/>
                  <a:gd name="connsiteY18" fmla="*/ 470292 h 779492"/>
                  <a:gd name="connsiteX19" fmla="*/ 401624 w 1079028"/>
                  <a:gd name="connsiteY19" fmla="*/ 470292 h 779492"/>
                  <a:gd name="connsiteX20" fmla="*/ 401624 w 1079028"/>
                  <a:gd name="connsiteY20" fmla="*/ 462546 h 779492"/>
                  <a:gd name="connsiteX21" fmla="*/ 401624 w 1079028"/>
                  <a:gd name="connsiteY21" fmla="*/ 462546 h 779492"/>
                  <a:gd name="connsiteX22" fmla="*/ 381248 w 1079028"/>
                  <a:gd name="connsiteY22" fmla="*/ 442770 h 779492"/>
                  <a:gd name="connsiteX23" fmla="*/ 381248 w 1079028"/>
                  <a:gd name="connsiteY23" fmla="*/ 442770 h 779492"/>
                  <a:gd name="connsiteX24" fmla="*/ 381248 w 1079028"/>
                  <a:gd name="connsiteY24" fmla="*/ 166815 h 779492"/>
                  <a:gd name="connsiteX25" fmla="*/ 439573 w 1079028"/>
                  <a:gd name="connsiteY25" fmla="*/ 470242 h 779492"/>
                  <a:gd name="connsiteX26" fmla="*/ 453638 w 1079028"/>
                  <a:gd name="connsiteY26" fmla="*/ 470242 h 779492"/>
                  <a:gd name="connsiteX27" fmla="*/ 496505 w 1079028"/>
                  <a:gd name="connsiteY27" fmla="*/ 166766 h 779492"/>
                  <a:gd name="connsiteX28" fmla="*/ 496505 w 1079028"/>
                  <a:gd name="connsiteY28" fmla="*/ 462546 h 779492"/>
                  <a:gd name="connsiteX29" fmla="*/ 478227 w 1079028"/>
                  <a:gd name="connsiteY29" fmla="*/ 462546 h 779492"/>
                  <a:gd name="connsiteX30" fmla="*/ 478227 w 1079028"/>
                  <a:gd name="connsiteY30" fmla="*/ 470292 h 779492"/>
                  <a:gd name="connsiteX31" fmla="*/ 551322 w 1079028"/>
                  <a:gd name="connsiteY31" fmla="*/ 470292 h 779492"/>
                  <a:gd name="connsiteX32" fmla="*/ 551322 w 1079028"/>
                  <a:gd name="connsiteY32" fmla="*/ 462546 h 779492"/>
                  <a:gd name="connsiteX33" fmla="*/ 533044 w 1079028"/>
                  <a:gd name="connsiteY33" fmla="*/ 462546 h 779492"/>
                  <a:gd name="connsiteX34" fmla="*/ 533044 w 1079028"/>
                  <a:gd name="connsiteY34" fmla="*/ 263272 h 779492"/>
                  <a:gd name="connsiteX35" fmla="*/ 533044 w 1079028"/>
                  <a:gd name="connsiteY35" fmla="*/ 263272 h 779492"/>
                  <a:gd name="connsiteX36" fmla="*/ 920288 w 1079028"/>
                  <a:gd name="connsiteY36" fmla="*/ 39360 h 779492"/>
                  <a:gd name="connsiteX37" fmla="*/ 1067822 w 1079028"/>
                  <a:gd name="connsiteY37" fmla="*/ 11904 h 779492"/>
                  <a:gd name="connsiteX38" fmla="*/ 1057987 w 1079028"/>
                  <a:gd name="connsiteY38" fmla="*/ 67540 h 779492"/>
                  <a:gd name="connsiteX39" fmla="*/ 858390 w 1079028"/>
                  <a:gd name="connsiteY39" fmla="*/ 279471 h 779492"/>
                  <a:gd name="connsiteX40" fmla="*/ 542896 w 1079028"/>
                  <a:gd name="connsiteY40" fmla="*/ 518165 h 779492"/>
                  <a:gd name="connsiteX41" fmla="*/ 218912 w 1079028"/>
                  <a:gd name="connsiteY41" fmla="*/ 711095 h 779492"/>
                  <a:gd name="connsiteX42" fmla="*/ 10889 w 1079028"/>
                  <a:gd name="connsiteY42" fmla="*/ 767423 h 779492"/>
                  <a:gd name="connsiteX43" fmla="*/ 86082 w 1079028"/>
                  <a:gd name="connsiteY43" fmla="*/ 629421 h 779492"/>
                  <a:gd name="connsiteX44" fmla="*/ 222420 w 1079028"/>
                  <a:gd name="connsiteY44" fmla="*/ 500565 h 779492"/>
                  <a:gd name="connsiteX45" fmla="*/ 222420 w 1079028"/>
                  <a:gd name="connsiteY45" fmla="*/ 500565 h 779492"/>
                  <a:gd name="connsiteX46" fmla="*/ 218207 w 1079028"/>
                  <a:gd name="connsiteY46" fmla="*/ 495621 h 779492"/>
                  <a:gd name="connsiteX47" fmla="*/ 218207 w 1079028"/>
                  <a:gd name="connsiteY47" fmla="*/ 495621 h 779492"/>
                  <a:gd name="connsiteX48" fmla="*/ 69919 w 1079028"/>
                  <a:gd name="connsiteY48" fmla="*/ 639259 h 779492"/>
                  <a:gd name="connsiteX49" fmla="*/ 5987 w 1079028"/>
                  <a:gd name="connsiteY49" fmla="*/ 772334 h 779492"/>
                  <a:gd name="connsiteX50" fmla="*/ 57985 w 1079028"/>
                  <a:gd name="connsiteY50" fmla="*/ 777278 h 779492"/>
                  <a:gd name="connsiteX51" fmla="*/ 292007 w 1079028"/>
                  <a:gd name="connsiteY51" fmla="*/ 680047 h 779492"/>
                  <a:gd name="connsiteX52" fmla="*/ 573108 w 1079028"/>
                  <a:gd name="connsiteY52" fmla="*/ 504850 h 779492"/>
                  <a:gd name="connsiteX53" fmla="*/ 859849 w 1079028"/>
                  <a:gd name="connsiteY53" fmla="*/ 283756 h 779492"/>
                  <a:gd name="connsiteX54" fmla="*/ 1021480 w 1079028"/>
                  <a:gd name="connsiteY54" fmla="*/ 126044 h 779492"/>
                  <a:gd name="connsiteX55" fmla="*/ 1074199 w 1079028"/>
                  <a:gd name="connsiteY55" fmla="*/ 10570 h 77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079028" h="779492">
                    <a:moveTo>
                      <a:pt x="1074199" y="10454"/>
                    </a:moveTo>
                    <a:cubicBezTo>
                      <a:pt x="1074199" y="10454"/>
                      <a:pt x="1065052" y="-4378"/>
                      <a:pt x="1027808" y="1291"/>
                    </a:cubicBezTo>
                    <a:cubicBezTo>
                      <a:pt x="1027808" y="1291"/>
                      <a:pt x="966663" y="4818"/>
                      <a:pt x="821260" y="81565"/>
                    </a:cubicBezTo>
                    <a:cubicBezTo>
                      <a:pt x="722004" y="134566"/>
                      <a:pt x="625783" y="193117"/>
                      <a:pt x="533044" y="256943"/>
                    </a:cubicBezTo>
                    <a:lnTo>
                      <a:pt x="533044" y="256943"/>
                    </a:lnTo>
                    <a:lnTo>
                      <a:pt x="533044" y="163288"/>
                    </a:lnTo>
                    <a:lnTo>
                      <a:pt x="551322" y="163288"/>
                    </a:lnTo>
                    <a:lnTo>
                      <a:pt x="551322" y="154851"/>
                    </a:lnTo>
                    <a:lnTo>
                      <a:pt x="488768" y="154851"/>
                    </a:lnTo>
                    <a:lnTo>
                      <a:pt x="457851" y="373818"/>
                    </a:lnTo>
                    <a:lnTo>
                      <a:pt x="415689" y="154851"/>
                    </a:lnTo>
                    <a:lnTo>
                      <a:pt x="352430" y="154851"/>
                    </a:lnTo>
                    <a:lnTo>
                      <a:pt x="352430" y="163288"/>
                    </a:lnTo>
                    <a:lnTo>
                      <a:pt x="371413" y="163288"/>
                    </a:lnTo>
                    <a:lnTo>
                      <a:pt x="371413" y="441419"/>
                    </a:lnTo>
                    <a:lnTo>
                      <a:pt x="371413" y="441419"/>
                    </a:lnTo>
                    <a:cubicBezTo>
                      <a:pt x="371413" y="461837"/>
                      <a:pt x="367905" y="462546"/>
                      <a:pt x="350332" y="462546"/>
                    </a:cubicBezTo>
                    <a:lnTo>
                      <a:pt x="350332" y="462546"/>
                    </a:lnTo>
                    <a:lnTo>
                      <a:pt x="350332" y="470292"/>
                    </a:lnTo>
                    <a:lnTo>
                      <a:pt x="401624" y="470292"/>
                    </a:lnTo>
                    <a:lnTo>
                      <a:pt x="401624" y="462546"/>
                    </a:lnTo>
                    <a:lnTo>
                      <a:pt x="401624" y="462546"/>
                    </a:lnTo>
                    <a:cubicBezTo>
                      <a:pt x="383363" y="462546"/>
                      <a:pt x="381248" y="461837"/>
                      <a:pt x="381248" y="442770"/>
                    </a:cubicBezTo>
                    <a:lnTo>
                      <a:pt x="381248" y="442770"/>
                    </a:lnTo>
                    <a:lnTo>
                      <a:pt x="381248" y="166815"/>
                    </a:lnTo>
                    <a:lnTo>
                      <a:pt x="439573" y="470242"/>
                    </a:lnTo>
                    <a:lnTo>
                      <a:pt x="453638" y="470242"/>
                    </a:lnTo>
                    <a:lnTo>
                      <a:pt x="496505" y="166766"/>
                    </a:lnTo>
                    <a:lnTo>
                      <a:pt x="496505" y="462546"/>
                    </a:lnTo>
                    <a:lnTo>
                      <a:pt x="478227" y="462546"/>
                    </a:lnTo>
                    <a:lnTo>
                      <a:pt x="478227" y="470292"/>
                    </a:lnTo>
                    <a:lnTo>
                      <a:pt x="551322" y="470292"/>
                    </a:lnTo>
                    <a:lnTo>
                      <a:pt x="551322" y="462546"/>
                    </a:lnTo>
                    <a:lnTo>
                      <a:pt x="533044" y="462546"/>
                    </a:lnTo>
                    <a:lnTo>
                      <a:pt x="533044" y="263272"/>
                    </a:lnTo>
                    <a:lnTo>
                      <a:pt x="533044" y="263272"/>
                    </a:lnTo>
                    <a:cubicBezTo>
                      <a:pt x="552027" y="249906"/>
                      <a:pt x="749428" y="113305"/>
                      <a:pt x="920288" y="39360"/>
                    </a:cubicBezTo>
                    <a:cubicBezTo>
                      <a:pt x="920288" y="39360"/>
                      <a:pt x="1037643" y="-13376"/>
                      <a:pt x="1067822" y="11904"/>
                    </a:cubicBezTo>
                    <a:cubicBezTo>
                      <a:pt x="1067822" y="11904"/>
                      <a:pt x="1083986" y="23885"/>
                      <a:pt x="1057987" y="67540"/>
                    </a:cubicBezTo>
                    <a:cubicBezTo>
                      <a:pt x="1057987" y="67540"/>
                      <a:pt x="1019333" y="140052"/>
                      <a:pt x="858390" y="279471"/>
                    </a:cubicBezTo>
                    <a:cubicBezTo>
                      <a:pt x="757417" y="364488"/>
                      <a:pt x="652111" y="444159"/>
                      <a:pt x="542896" y="518165"/>
                    </a:cubicBezTo>
                    <a:cubicBezTo>
                      <a:pt x="439432" y="589873"/>
                      <a:pt x="331182" y="654335"/>
                      <a:pt x="218912" y="711095"/>
                    </a:cubicBezTo>
                    <a:cubicBezTo>
                      <a:pt x="218912" y="711095"/>
                      <a:pt x="50936" y="798438"/>
                      <a:pt x="10889" y="767423"/>
                    </a:cubicBezTo>
                    <a:cubicBezTo>
                      <a:pt x="10889" y="767423"/>
                      <a:pt x="-22847" y="747647"/>
                      <a:pt x="86082" y="629421"/>
                    </a:cubicBezTo>
                    <a:cubicBezTo>
                      <a:pt x="129245" y="584091"/>
                      <a:pt x="174753" y="541079"/>
                      <a:pt x="222420" y="500565"/>
                    </a:cubicBezTo>
                    <a:lnTo>
                      <a:pt x="222420" y="500565"/>
                    </a:lnTo>
                    <a:lnTo>
                      <a:pt x="218207" y="495621"/>
                    </a:lnTo>
                    <a:lnTo>
                      <a:pt x="218207" y="495621"/>
                    </a:lnTo>
                    <a:cubicBezTo>
                      <a:pt x="165939" y="540446"/>
                      <a:pt x="116418" y="588414"/>
                      <a:pt x="69919" y="639259"/>
                    </a:cubicBezTo>
                    <a:cubicBezTo>
                      <a:pt x="69919" y="639259"/>
                      <a:pt x="-24257" y="741434"/>
                      <a:pt x="5987" y="772334"/>
                    </a:cubicBezTo>
                    <a:cubicBezTo>
                      <a:pt x="5987" y="772334"/>
                      <a:pt x="17216" y="784315"/>
                      <a:pt x="57985" y="777278"/>
                    </a:cubicBezTo>
                    <a:cubicBezTo>
                      <a:pt x="57985" y="777278"/>
                      <a:pt x="129670" y="769533"/>
                      <a:pt x="292007" y="680047"/>
                    </a:cubicBezTo>
                    <a:cubicBezTo>
                      <a:pt x="388958" y="627092"/>
                      <a:pt x="482812" y="568597"/>
                      <a:pt x="573108" y="504850"/>
                    </a:cubicBezTo>
                    <a:cubicBezTo>
                      <a:pt x="573108" y="504850"/>
                      <a:pt x="735395" y="392902"/>
                      <a:pt x="859849" y="283756"/>
                    </a:cubicBezTo>
                    <a:cubicBezTo>
                      <a:pt x="918133" y="235950"/>
                      <a:pt x="972209" y="183184"/>
                      <a:pt x="1021480" y="126044"/>
                    </a:cubicBezTo>
                    <a:cubicBezTo>
                      <a:pt x="1021480" y="126044"/>
                      <a:pt x="1098788" y="42244"/>
                      <a:pt x="1074199" y="1057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009A125-F7F4-4D64-9030-FBC2C623681C}"/>
                  </a:ext>
                </a:extLst>
              </p:cNvPr>
              <p:cNvSpPr/>
              <p:nvPr/>
            </p:nvSpPr>
            <p:spPr>
              <a:xfrm>
                <a:off x="11229924" y="347639"/>
                <a:ext cx="49194" cy="157794"/>
              </a:xfrm>
              <a:custGeom>
                <a:avLst/>
                <a:gdLst>
                  <a:gd name="connsiteX0" fmla="*/ 23901 w 49194"/>
                  <a:gd name="connsiteY0" fmla="*/ 80339 h 157794"/>
                  <a:gd name="connsiteX1" fmla="*/ 49194 w 49194"/>
                  <a:gd name="connsiteY1" fmla="*/ 80339 h 157794"/>
                  <a:gd name="connsiteX2" fmla="*/ 49194 w 49194"/>
                  <a:gd name="connsiteY2" fmla="*/ 152851 h 157794"/>
                  <a:gd name="connsiteX3" fmla="*/ 26704 w 49194"/>
                  <a:gd name="connsiteY3" fmla="*/ 157795 h 157794"/>
                  <a:gd name="connsiteX4" fmla="*/ 0 w 49194"/>
                  <a:gd name="connsiteY4" fmla="*/ 130339 h 157794"/>
                  <a:gd name="connsiteX5" fmla="*/ 0 w 49194"/>
                  <a:gd name="connsiteY5" fmla="*/ 24720 h 157794"/>
                  <a:gd name="connsiteX6" fmla="*/ 24589 w 49194"/>
                  <a:gd name="connsiteY6" fmla="*/ 0 h 157794"/>
                  <a:gd name="connsiteX7" fmla="*/ 49178 w 49194"/>
                  <a:gd name="connsiteY7" fmla="*/ 24720 h 157794"/>
                  <a:gd name="connsiteX8" fmla="*/ 49178 w 49194"/>
                  <a:gd name="connsiteY8" fmla="*/ 41612 h 157794"/>
                  <a:gd name="connsiteX9" fmla="*/ 35130 w 49194"/>
                  <a:gd name="connsiteY9" fmla="*/ 41612 h 157794"/>
                  <a:gd name="connsiteX10" fmla="*/ 35130 w 49194"/>
                  <a:gd name="connsiteY10" fmla="*/ 26121 h 157794"/>
                  <a:gd name="connsiteX11" fmla="*/ 24589 w 49194"/>
                  <a:gd name="connsiteY11" fmla="*/ 12047 h 157794"/>
                  <a:gd name="connsiteX12" fmla="*/ 14049 w 49194"/>
                  <a:gd name="connsiteY12" fmla="*/ 26121 h 157794"/>
                  <a:gd name="connsiteX13" fmla="*/ 14049 w 49194"/>
                  <a:gd name="connsiteY13" fmla="*/ 130339 h 157794"/>
                  <a:gd name="connsiteX14" fmla="*/ 25294 w 49194"/>
                  <a:gd name="connsiteY14" fmla="*/ 145830 h 157794"/>
                  <a:gd name="connsiteX15" fmla="*/ 35130 w 49194"/>
                  <a:gd name="connsiteY15" fmla="*/ 143704 h 157794"/>
                  <a:gd name="connsiteX16" fmla="*/ 35130 w 49194"/>
                  <a:gd name="connsiteY16" fmla="*/ 92287 h 157794"/>
                  <a:gd name="connsiteX17" fmla="*/ 23884 w 49194"/>
                  <a:gd name="connsiteY17" fmla="*/ 92287 h 15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194" h="157794">
                    <a:moveTo>
                      <a:pt x="23901" y="80339"/>
                    </a:moveTo>
                    <a:lnTo>
                      <a:pt x="49194" y="80339"/>
                    </a:lnTo>
                    <a:lnTo>
                      <a:pt x="49194" y="152851"/>
                    </a:lnTo>
                    <a:cubicBezTo>
                      <a:pt x="42050" y="155834"/>
                      <a:pt x="34434" y="157508"/>
                      <a:pt x="26704" y="157795"/>
                    </a:cubicBezTo>
                    <a:cubicBezTo>
                      <a:pt x="7032" y="157795"/>
                      <a:pt x="0" y="148632"/>
                      <a:pt x="0" y="130339"/>
                    </a:cubicBezTo>
                    <a:lnTo>
                      <a:pt x="0" y="24720"/>
                    </a:lnTo>
                    <a:cubicBezTo>
                      <a:pt x="0" y="11068"/>
                      <a:pt x="11009" y="0"/>
                      <a:pt x="24589" y="0"/>
                    </a:cubicBezTo>
                    <a:cubicBezTo>
                      <a:pt x="38169" y="0"/>
                      <a:pt x="49178" y="11068"/>
                      <a:pt x="49178" y="24720"/>
                    </a:cubicBezTo>
                    <a:lnTo>
                      <a:pt x="49178" y="41612"/>
                    </a:lnTo>
                    <a:lnTo>
                      <a:pt x="35130" y="41612"/>
                    </a:lnTo>
                    <a:lnTo>
                      <a:pt x="35130" y="26121"/>
                    </a:lnTo>
                    <a:cubicBezTo>
                      <a:pt x="35130" y="17666"/>
                      <a:pt x="33015" y="12047"/>
                      <a:pt x="24589" y="12047"/>
                    </a:cubicBezTo>
                    <a:cubicBezTo>
                      <a:pt x="16852" y="12047"/>
                      <a:pt x="14049" y="17666"/>
                      <a:pt x="14049" y="26121"/>
                    </a:cubicBezTo>
                    <a:lnTo>
                      <a:pt x="14049" y="130339"/>
                    </a:lnTo>
                    <a:cubicBezTo>
                      <a:pt x="14049" y="143012"/>
                      <a:pt x="20360" y="145830"/>
                      <a:pt x="25294" y="145830"/>
                    </a:cubicBezTo>
                    <a:cubicBezTo>
                      <a:pt x="28705" y="146044"/>
                      <a:pt x="32108" y="145309"/>
                      <a:pt x="35130" y="143704"/>
                    </a:cubicBezTo>
                    <a:lnTo>
                      <a:pt x="35130" y="92287"/>
                    </a:lnTo>
                    <a:lnTo>
                      <a:pt x="23884" y="92287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C355FA6-5A44-4FBB-857D-DC95F694671A}"/>
                  </a:ext>
                </a:extLst>
              </p:cNvPr>
              <p:cNvSpPr/>
              <p:nvPr/>
            </p:nvSpPr>
            <p:spPr>
              <a:xfrm>
                <a:off x="11331837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ADFD51B-107E-40CE-8738-FC84B86831CB}"/>
                  </a:ext>
                </a:extLst>
              </p:cNvPr>
              <p:cNvSpPr/>
              <p:nvPr/>
            </p:nvSpPr>
            <p:spPr>
              <a:xfrm>
                <a:off x="11394237" y="385581"/>
                <a:ext cx="44628" cy="119998"/>
              </a:xfrm>
              <a:custGeom>
                <a:avLst/>
                <a:gdLst>
                  <a:gd name="connsiteX0" fmla="*/ 138 w 44628"/>
                  <a:gd name="connsiteY0" fmla="*/ 22688 h 119998"/>
                  <a:gd name="connsiteX1" fmla="*/ 17891 w 44628"/>
                  <a:gd name="connsiteY1" fmla="*/ 137 h 119998"/>
                  <a:gd name="connsiteX2" fmla="*/ 22628 w 44628"/>
                  <a:gd name="connsiteY2" fmla="*/ 144 h 119998"/>
                  <a:gd name="connsiteX3" fmla="*/ 44490 w 44628"/>
                  <a:gd name="connsiteY3" fmla="*/ 17439 h 119998"/>
                  <a:gd name="connsiteX4" fmla="*/ 44414 w 44628"/>
                  <a:gd name="connsiteY4" fmla="*/ 22688 h 119998"/>
                  <a:gd name="connsiteX5" fmla="*/ 44414 w 44628"/>
                  <a:gd name="connsiteY5" fmla="*/ 97325 h 119998"/>
                  <a:gd name="connsiteX6" fmla="*/ 27830 w 44628"/>
                  <a:gd name="connsiteY6" fmla="*/ 119779 h 119998"/>
                  <a:gd name="connsiteX7" fmla="*/ 22628 w 44628"/>
                  <a:gd name="connsiteY7" fmla="*/ 119853 h 119998"/>
                  <a:gd name="connsiteX8" fmla="*/ 146 w 44628"/>
                  <a:gd name="connsiteY8" fmla="*/ 102068 h 119998"/>
                  <a:gd name="connsiteX9" fmla="*/ 138 w 44628"/>
                  <a:gd name="connsiteY9" fmla="*/ 97325 h 119998"/>
                  <a:gd name="connsiteX10" fmla="*/ 31071 w 44628"/>
                  <a:gd name="connsiteY10" fmla="*/ 22688 h 119998"/>
                  <a:gd name="connsiteX11" fmla="*/ 22628 w 44628"/>
                  <a:gd name="connsiteY11" fmla="*/ 10707 h 119998"/>
                  <a:gd name="connsiteX12" fmla="*/ 13498 w 44628"/>
                  <a:gd name="connsiteY12" fmla="*/ 22688 h 119998"/>
                  <a:gd name="connsiteX13" fmla="*/ 13498 w 44628"/>
                  <a:gd name="connsiteY13" fmla="*/ 97325 h 119998"/>
                  <a:gd name="connsiteX14" fmla="*/ 22628 w 44628"/>
                  <a:gd name="connsiteY14" fmla="*/ 109290 h 119998"/>
                  <a:gd name="connsiteX15" fmla="*/ 31071 w 44628"/>
                  <a:gd name="connsiteY15" fmla="*/ 97325 h 1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28" h="119998">
                    <a:moveTo>
                      <a:pt x="138" y="22688"/>
                    </a:moveTo>
                    <a:cubicBezTo>
                      <a:pt x="-1154" y="11533"/>
                      <a:pt x="6795" y="1436"/>
                      <a:pt x="17891" y="137"/>
                    </a:cubicBezTo>
                    <a:cubicBezTo>
                      <a:pt x="19465" y="-48"/>
                      <a:pt x="21055" y="-46"/>
                      <a:pt x="22628" y="144"/>
                    </a:cubicBezTo>
                    <a:cubicBezTo>
                      <a:pt x="33416" y="-1148"/>
                      <a:pt x="43204" y="6594"/>
                      <a:pt x="44490" y="17439"/>
                    </a:cubicBezTo>
                    <a:cubicBezTo>
                      <a:pt x="44696" y="19184"/>
                      <a:pt x="44672" y="20949"/>
                      <a:pt x="44414" y="22688"/>
                    </a:cubicBezTo>
                    <a:lnTo>
                      <a:pt x="44414" y="97325"/>
                    </a:lnTo>
                    <a:cubicBezTo>
                      <a:pt x="46003" y="108129"/>
                      <a:pt x="38577" y="118182"/>
                      <a:pt x="27830" y="119779"/>
                    </a:cubicBezTo>
                    <a:cubicBezTo>
                      <a:pt x="26107" y="120036"/>
                      <a:pt x="24358" y="120061"/>
                      <a:pt x="22628" y="119853"/>
                    </a:cubicBezTo>
                    <a:cubicBezTo>
                      <a:pt x="11535" y="121183"/>
                      <a:pt x="1469" y="113222"/>
                      <a:pt x="146" y="102068"/>
                    </a:cubicBezTo>
                    <a:cubicBezTo>
                      <a:pt x="-41" y="100493"/>
                      <a:pt x="-44" y="98901"/>
                      <a:pt x="138" y="97325"/>
                    </a:cubicBezTo>
                    <a:close/>
                    <a:moveTo>
                      <a:pt x="31071" y="22688"/>
                    </a:moveTo>
                    <a:cubicBezTo>
                      <a:pt x="31071" y="14234"/>
                      <a:pt x="27546" y="10707"/>
                      <a:pt x="22628" y="10707"/>
                    </a:cubicBezTo>
                    <a:cubicBezTo>
                      <a:pt x="17006" y="10707"/>
                      <a:pt x="13498" y="14234"/>
                      <a:pt x="13498" y="22688"/>
                    </a:cubicBezTo>
                    <a:lnTo>
                      <a:pt x="13498" y="97325"/>
                    </a:lnTo>
                    <a:cubicBezTo>
                      <a:pt x="13498" y="105763"/>
                      <a:pt x="17006" y="109290"/>
                      <a:pt x="22628" y="109290"/>
                    </a:cubicBezTo>
                    <a:cubicBezTo>
                      <a:pt x="27546" y="109290"/>
                      <a:pt x="31071" y="105763"/>
                      <a:pt x="31071" y="9732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4939ACF-C0D2-4402-8C68-BEEAA12DB47C}"/>
                  </a:ext>
                </a:extLst>
              </p:cNvPr>
              <p:cNvSpPr/>
              <p:nvPr/>
            </p:nvSpPr>
            <p:spPr>
              <a:xfrm>
                <a:off x="11487141" y="349123"/>
                <a:ext cx="44379" cy="156311"/>
              </a:xfrm>
              <a:custGeom>
                <a:avLst/>
                <a:gdLst>
                  <a:gd name="connsiteX0" fmla="*/ 0 w 44379"/>
                  <a:gd name="connsiteY0" fmla="*/ 0 h 156311"/>
                  <a:gd name="connsiteX1" fmla="*/ 13360 w 44379"/>
                  <a:gd name="connsiteY1" fmla="*/ 0 h 156311"/>
                  <a:gd name="connsiteX2" fmla="*/ 13360 w 44379"/>
                  <a:gd name="connsiteY2" fmla="*/ 45056 h 156311"/>
                  <a:gd name="connsiteX3" fmla="*/ 13360 w 44379"/>
                  <a:gd name="connsiteY3" fmla="*/ 45056 h 156311"/>
                  <a:gd name="connsiteX4" fmla="*/ 19688 w 44379"/>
                  <a:gd name="connsiteY4" fmla="*/ 38728 h 156311"/>
                  <a:gd name="connsiteX5" fmla="*/ 28818 w 44379"/>
                  <a:gd name="connsiteY5" fmla="*/ 36602 h 156311"/>
                  <a:gd name="connsiteX6" fmla="*/ 44359 w 44379"/>
                  <a:gd name="connsiteY6" fmla="*/ 53896 h 156311"/>
                  <a:gd name="connsiteX7" fmla="*/ 44277 w 44379"/>
                  <a:gd name="connsiteY7" fmla="*/ 54911 h 156311"/>
                  <a:gd name="connsiteX8" fmla="*/ 44277 w 44379"/>
                  <a:gd name="connsiteY8" fmla="*/ 133783 h 156311"/>
                  <a:gd name="connsiteX9" fmla="*/ 26704 w 44379"/>
                  <a:gd name="connsiteY9" fmla="*/ 156311 h 156311"/>
                  <a:gd name="connsiteX10" fmla="*/ 12655 w 44379"/>
                  <a:gd name="connsiteY10" fmla="*/ 147857 h 156311"/>
                  <a:gd name="connsiteX11" fmla="*/ 11967 w 44379"/>
                  <a:gd name="connsiteY11" fmla="*/ 147857 h 156311"/>
                  <a:gd name="connsiteX12" fmla="*/ 11967 w 44379"/>
                  <a:gd name="connsiteY12" fmla="*/ 154894 h 156311"/>
                  <a:gd name="connsiteX13" fmla="*/ 0 w 44379"/>
                  <a:gd name="connsiteY13" fmla="*/ 154894 h 156311"/>
                  <a:gd name="connsiteX14" fmla="*/ 30933 w 44379"/>
                  <a:gd name="connsiteY14" fmla="*/ 61964 h 156311"/>
                  <a:gd name="connsiteX15" fmla="*/ 22491 w 44379"/>
                  <a:gd name="connsiteY15" fmla="*/ 48583 h 156311"/>
                  <a:gd name="connsiteX16" fmla="*/ 13360 w 44379"/>
                  <a:gd name="connsiteY16" fmla="*/ 61256 h 156311"/>
                  <a:gd name="connsiteX17" fmla="*/ 13360 w 44379"/>
                  <a:gd name="connsiteY17" fmla="*/ 132366 h 156311"/>
                  <a:gd name="connsiteX18" fmla="*/ 23196 w 44379"/>
                  <a:gd name="connsiteY18" fmla="*/ 145748 h 156311"/>
                  <a:gd name="connsiteX19" fmla="*/ 30933 w 44379"/>
                  <a:gd name="connsiteY19" fmla="*/ 133075 h 15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379" h="156311">
                    <a:moveTo>
                      <a:pt x="0" y="0"/>
                    </a:moveTo>
                    <a:lnTo>
                      <a:pt x="13360" y="0"/>
                    </a:lnTo>
                    <a:lnTo>
                      <a:pt x="13360" y="45056"/>
                    </a:lnTo>
                    <a:lnTo>
                      <a:pt x="13360" y="45056"/>
                    </a:lnTo>
                    <a:cubicBezTo>
                      <a:pt x="15094" y="42599"/>
                      <a:pt x="17234" y="40458"/>
                      <a:pt x="19688" y="38728"/>
                    </a:cubicBezTo>
                    <a:cubicBezTo>
                      <a:pt x="22512" y="37279"/>
                      <a:pt x="25648" y="36549"/>
                      <a:pt x="28818" y="36602"/>
                    </a:cubicBezTo>
                    <a:cubicBezTo>
                      <a:pt x="37860" y="37063"/>
                      <a:pt x="44818" y="44805"/>
                      <a:pt x="44359" y="53896"/>
                    </a:cubicBezTo>
                    <a:cubicBezTo>
                      <a:pt x="44342" y="54235"/>
                      <a:pt x="44314" y="54573"/>
                      <a:pt x="44277" y="54911"/>
                    </a:cubicBezTo>
                    <a:lnTo>
                      <a:pt x="44277" y="133783"/>
                    </a:lnTo>
                    <a:cubicBezTo>
                      <a:pt x="44277" y="151384"/>
                      <a:pt x="35146" y="156311"/>
                      <a:pt x="26704" y="156311"/>
                    </a:cubicBezTo>
                    <a:cubicBezTo>
                      <a:pt x="20861" y="156194"/>
                      <a:pt x="15517" y="152979"/>
                      <a:pt x="12655" y="147857"/>
                    </a:cubicBezTo>
                    <a:lnTo>
                      <a:pt x="11967" y="147857"/>
                    </a:lnTo>
                    <a:lnTo>
                      <a:pt x="11967" y="154894"/>
                    </a:lnTo>
                    <a:lnTo>
                      <a:pt x="0" y="154894"/>
                    </a:lnTo>
                    <a:close/>
                    <a:moveTo>
                      <a:pt x="30933" y="61964"/>
                    </a:moveTo>
                    <a:cubicBezTo>
                      <a:pt x="30933" y="53510"/>
                      <a:pt x="28113" y="48583"/>
                      <a:pt x="22491" y="48583"/>
                    </a:cubicBezTo>
                    <a:cubicBezTo>
                      <a:pt x="16868" y="48583"/>
                      <a:pt x="13360" y="54219"/>
                      <a:pt x="13360" y="61256"/>
                    </a:cubicBezTo>
                    <a:lnTo>
                      <a:pt x="13360" y="132366"/>
                    </a:lnTo>
                    <a:cubicBezTo>
                      <a:pt x="13360" y="142254"/>
                      <a:pt x="17573" y="145748"/>
                      <a:pt x="23196" y="145748"/>
                    </a:cubicBezTo>
                    <a:cubicBezTo>
                      <a:pt x="28113" y="145748"/>
                      <a:pt x="30933" y="141529"/>
                      <a:pt x="30933" y="13307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53434D2-B689-4DD7-8888-5EB70B757E50}"/>
                  </a:ext>
                </a:extLst>
              </p:cNvPr>
              <p:cNvSpPr/>
              <p:nvPr/>
            </p:nvSpPr>
            <p:spPr>
              <a:xfrm>
                <a:off x="11579219" y="385501"/>
                <a:ext cx="44456" cy="119933"/>
              </a:xfrm>
              <a:custGeom>
                <a:avLst/>
                <a:gdLst>
                  <a:gd name="connsiteX0" fmla="*/ 30917 w 44456"/>
                  <a:gd name="connsiteY0" fmla="*/ 20658 h 119933"/>
                  <a:gd name="connsiteX1" fmla="*/ 23179 w 44456"/>
                  <a:gd name="connsiteY1" fmla="*/ 10770 h 119933"/>
                  <a:gd name="connsiteX2" fmla="*/ 14753 w 44456"/>
                  <a:gd name="connsiteY2" fmla="*/ 22043 h 119933"/>
                  <a:gd name="connsiteX3" fmla="*/ 14753 w 44456"/>
                  <a:gd name="connsiteY3" fmla="*/ 33315 h 119933"/>
                  <a:gd name="connsiteX4" fmla="*/ 1393 w 44456"/>
                  <a:gd name="connsiteY4" fmla="*/ 33315 h 119933"/>
                  <a:gd name="connsiteX5" fmla="*/ 1393 w 44456"/>
                  <a:gd name="connsiteY5" fmla="*/ 19225 h 119933"/>
                  <a:gd name="connsiteX6" fmla="*/ 22055 w 44456"/>
                  <a:gd name="connsiteY6" fmla="*/ 49 h 119933"/>
                  <a:gd name="connsiteX7" fmla="*/ 23884 w 44456"/>
                  <a:gd name="connsiteY7" fmla="*/ 207 h 119933"/>
                  <a:gd name="connsiteX8" fmla="*/ 44254 w 44456"/>
                  <a:gd name="connsiteY8" fmla="*/ 15279 h 119933"/>
                  <a:gd name="connsiteX9" fmla="*/ 44260 w 44456"/>
                  <a:gd name="connsiteY9" fmla="*/ 20642 h 119933"/>
                  <a:gd name="connsiteX10" fmla="*/ 44260 w 44456"/>
                  <a:gd name="connsiteY10" fmla="*/ 118499 h 119933"/>
                  <a:gd name="connsiteX11" fmla="*/ 31621 w 44456"/>
                  <a:gd name="connsiteY11" fmla="*/ 118499 h 119933"/>
                  <a:gd name="connsiteX12" fmla="*/ 31621 w 44456"/>
                  <a:gd name="connsiteY12" fmla="*/ 112171 h 119933"/>
                  <a:gd name="connsiteX13" fmla="*/ 31621 w 44456"/>
                  <a:gd name="connsiteY13" fmla="*/ 112171 h 119933"/>
                  <a:gd name="connsiteX14" fmla="*/ 16163 w 44456"/>
                  <a:gd name="connsiteY14" fmla="*/ 119917 h 119933"/>
                  <a:gd name="connsiteX15" fmla="*/ 0 w 44456"/>
                  <a:gd name="connsiteY15" fmla="*/ 100141 h 119933"/>
                  <a:gd name="connsiteX16" fmla="*/ 0 w 44456"/>
                  <a:gd name="connsiteY16" fmla="*/ 68532 h 119933"/>
                  <a:gd name="connsiteX17" fmla="*/ 30917 w 44456"/>
                  <a:gd name="connsiteY17" fmla="*/ 46004 h 119933"/>
                  <a:gd name="connsiteX18" fmla="*/ 30917 w 44456"/>
                  <a:gd name="connsiteY18" fmla="*/ 57260 h 119933"/>
                  <a:gd name="connsiteX19" fmla="*/ 13344 w 44456"/>
                  <a:gd name="connsiteY19" fmla="*/ 69933 h 119933"/>
                  <a:gd name="connsiteX20" fmla="*/ 13344 w 44456"/>
                  <a:gd name="connsiteY20" fmla="*/ 95988 h 119933"/>
                  <a:gd name="connsiteX21" fmla="*/ 21786 w 44456"/>
                  <a:gd name="connsiteY21" fmla="*/ 109369 h 119933"/>
                  <a:gd name="connsiteX22" fmla="*/ 30917 w 44456"/>
                  <a:gd name="connsiteY22" fmla="*/ 97405 h 1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4456" h="119933">
                    <a:moveTo>
                      <a:pt x="30917" y="20658"/>
                    </a:moveTo>
                    <a:cubicBezTo>
                      <a:pt x="30917" y="13605"/>
                      <a:pt x="28802" y="10770"/>
                      <a:pt x="23179" y="10770"/>
                    </a:cubicBezTo>
                    <a:cubicBezTo>
                      <a:pt x="15458" y="10770"/>
                      <a:pt x="14753" y="15714"/>
                      <a:pt x="14753" y="22043"/>
                    </a:cubicBezTo>
                    <a:lnTo>
                      <a:pt x="14753" y="33315"/>
                    </a:lnTo>
                    <a:lnTo>
                      <a:pt x="1393" y="33315"/>
                    </a:lnTo>
                    <a:lnTo>
                      <a:pt x="1393" y="19225"/>
                    </a:lnTo>
                    <a:cubicBezTo>
                      <a:pt x="1831" y="8193"/>
                      <a:pt x="11083" y="-393"/>
                      <a:pt x="22055" y="49"/>
                    </a:cubicBezTo>
                    <a:cubicBezTo>
                      <a:pt x="22668" y="73"/>
                      <a:pt x="23278" y="126"/>
                      <a:pt x="23884" y="207"/>
                    </a:cubicBezTo>
                    <a:cubicBezTo>
                      <a:pt x="33649" y="-1286"/>
                      <a:pt x="42768" y="5462"/>
                      <a:pt x="44254" y="15279"/>
                    </a:cubicBezTo>
                    <a:cubicBezTo>
                      <a:pt x="44522" y="17056"/>
                      <a:pt x="44524" y="18864"/>
                      <a:pt x="44260" y="20642"/>
                    </a:cubicBezTo>
                    <a:lnTo>
                      <a:pt x="44260" y="118499"/>
                    </a:lnTo>
                    <a:lnTo>
                      <a:pt x="31621" y="118499"/>
                    </a:lnTo>
                    <a:lnTo>
                      <a:pt x="31621" y="112171"/>
                    </a:lnTo>
                    <a:lnTo>
                      <a:pt x="31621" y="112171"/>
                    </a:lnTo>
                    <a:cubicBezTo>
                      <a:pt x="28143" y="117262"/>
                      <a:pt x="22301" y="120188"/>
                      <a:pt x="16163" y="119917"/>
                    </a:cubicBezTo>
                    <a:cubicBezTo>
                      <a:pt x="5606" y="119917"/>
                      <a:pt x="0" y="112171"/>
                      <a:pt x="0" y="100141"/>
                    </a:cubicBezTo>
                    <a:lnTo>
                      <a:pt x="0" y="68532"/>
                    </a:lnTo>
                    <a:cubicBezTo>
                      <a:pt x="0" y="54442"/>
                      <a:pt x="9836" y="46004"/>
                      <a:pt x="30917" y="46004"/>
                    </a:cubicBezTo>
                    <a:close/>
                    <a:moveTo>
                      <a:pt x="30917" y="57260"/>
                    </a:moveTo>
                    <a:cubicBezTo>
                      <a:pt x="23884" y="57260"/>
                      <a:pt x="13344" y="59370"/>
                      <a:pt x="13344" y="69933"/>
                    </a:cubicBezTo>
                    <a:lnTo>
                      <a:pt x="13344" y="95988"/>
                    </a:lnTo>
                    <a:cubicBezTo>
                      <a:pt x="13344" y="104442"/>
                      <a:pt x="14753" y="109369"/>
                      <a:pt x="21786" y="109369"/>
                    </a:cubicBezTo>
                    <a:cubicBezTo>
                      <a:pt x="27408" y="109369"/>
                      <a:pt x="30917" y="105151"/>
                      <a:pt x="30917" y="9740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7F54401-E08D-4495-8600-DFBC9262954C}"/>
                  </a:ext>
                </a:extLst>
              </p:cNvPr>
              <p:cNvSpPr/>
              <p:nvPr/>
            </p:nvSpPr>
            <p:spPr>
              <a:xfrm>
                <a:off x="11672690" y="349123"/>
                <a:ext cx="13343" cy="154910"/>
              </a:xfrm>
              <a:custGeom>
                <a:avLst/>
                <a:gdLst>
                  <a:gd name="connsiteX0" fmla="*/ 0 w 13343"/>
                  <a:gd name="connsiteY0" fmla="*/ 0 h 154910"/>
                  <a:gd name="connsiteX1" fmla="*/ 13344 w 13343"/>
                  <a:gd name="connsiteY1" fmla="*/ 0 h 154910"/>
                  <a:gd name="connsiteX2" fmla="*/ 13344 w 13343"/>
                  <a:gd name="connsiteY2" fmla="*/ 154911 h 154910"/>
                  <a:gd name="connsiteX3" fmla="*/ 0 w 13343"/>
                  <a:gd name="connsiteY3" fmla="*/ 154911 h 154910"/>
                  <a:gd name="connsiteX4" fmla="*/ 0 w 13343"/>
                  <a:gd name="connsiteY4" fmla="*/ 0 h 154910"/>
                  <a:gd name="connsiteX5" fmla="*/ 0 w 13343"/>
                  <a:gd name="connsiteY5" fmla="*/ 0 h 15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" h="154910">
                    <a:moveTo>
                      <a:pt x="0" y="0"/>
                    </a:moveTo>
                    <a:lnTo>
                      <a:pt x="13344" y="0"/>
                    </a:lnTo>
                    <a:lnTo>
                      <a:pt x="13344" y="154911"/>
                    </a:lnTo>
                    <a:lnTo>
                      <a:pt x="0" y="1549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6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7DC2B2-4FC8-489A-A1E2-EF966539D42A}"/>
                </a:ext>
              </a:extLst>
            </p:cNvPr>
            <p:cNvSpPr/>
            <p:nvPr/>
          </p:nvSpPr>
          <p:spPr>
            <a:xfrm>
              <a:off x="11718655" y="356799"/>
              <a:ext cx="19589" cy="23536"/>
            </a:xfrm>
            <a:custGeom>
              <a:avLst/>
              <a:gdLst>
                <a:gd name="connsiteX0" fmla="*/ 0 w 19589"/>
                <a:gd name="connsiteY0" fmla="*/ 23537 h 23536"/>
                <a:gd name="connsiteX1" fmla="*/ 0 w 19589"/>
                <a:gd name="connsiteY1" fmla="*/ 20 h 23536"/>
                <a:gd name="connsiteX2" fmla="*/ 8032 w 19589"/>
                <a:gd name="connsiteY2" fmla="*/ 20 h 23536"/>
                <a:gd name="connsiteX3" fmla="*/ 13999 w 19589"/>
                <a:gd name="connsiteY3" fmla="*/ 663 h 23536"/>
                <a:gd name="connsiteX4" fmla="*/ 16950 w 19589"/>
                <a:gd name="connsiteY4" fmla="*/ 2937 h 23536"/>
                <a:gd name="connsiteX5" fmla="*/ 18032 w 19589"/>
                <a:gd name="connsiteY5" fmla="*/ 6398 h 23536"/>
                <a:gd name="connsiteX6" fmla="*/ 16212 w 19589"/>
                <a:gd name="connsiteY6" fmla="*/ 10880 h 23536"/>
                <a:gd name="connsiteX7" fmla="*/ 11294 w 19589"/>
                <a:gd name="connsiteY7" fmla="*/ 13023 h 23536"/>
                <a:gd name="connsiteX8" fmla="*/ 13278 w 19589"/>
                <a:gd name="connsiteY8" fmla="*/ 14275 h 23536"/>
                <a:gd name="connsiteX9" fmla="*/ 16737 w 19589"/>
                <a:gd name="connsiteY9" fmla="*/ 18939 h 23536"/>
                <a:gd name="connsiteX10" fmla="*/ 19589 w 19589"/>
                <a:gd name="connsiteY10" fmla="*/ 23537 h 23536"/>
                <a:gd name="connsiteX11" fmla="*/ 14983 w 19589"/>
                <a:gd name="connsiteY11" fmla="*/ 23537 h 23536"/>
                <a:gd name="connsiteX12" fmla="*/ 12901 w 19589"/>
                <a:gd name="connsiteY12" fmla="*/ 19829 h 23536"/>
                <a:gd name="connsiteX13" fmla="*/ 8950 w 19589"/>
                <a:gd name="connsiteY13" fmla="*/ 14357 h 23536"/>
                <a:gd name="connsiteX14" fmla="*/ 5934 w 19589"/>
                <a:gd name="connsiteY14" fmla="*/ 13550 h 23536"/>
                <a:gd name="connsiteX15" fmla="*/ 3705 w 19589"/>
                <a:gd name="connsiteY15" fmla="*/ 13550 h 23536"/>
                <a:gd name="connsiteX16" fmla="*/ 3705 w 19589"/>
                <a:gd name="connsiteY16" fmla="*/ 23537 h 23536"/>
                <a:gd name="connsiteX17" fmla="*/ 3770 w 19589"/>
                <a:gd name="connsiteY17" fmla="*/ 10353 h 23536"/>
                <a:gd name="connsiteX18" fmla="*/ 8360 w 19589"/>
                <a:gd name="connsiteY18" fmla="*/ 10353 h 23536"/>
                <a:gd name="connsiteX19" fmla="*/ 12835 w 19589"/>
                <a:gd name="connsiteY19" fmla="*/ 9364 h 23536"/>
                <a:gd name="connsiteX20" fmla="*/ 13458 w 19589"/>
                <a:gd name="connsiteY20" fmla="*/ 4898 h 23536"/>
                <a:gd name="connsiteX21" fmla="*/ 11819 w 19589"/>
                <a:gd name="connsiteY21" fmla="*/ 3662 h 23536"/>
                <a:gd name="connsiteX22" fmla="*/ 8032 w 19589"/>
                <a:gd name="connsiteY22" fmla="*/ 3250 h 23536"/>
                <a:gd name="connsiteX23" fmla="*/ 3737 w 19589"/>
                <a:gd name="connsiteY23" fmla="*/ 3250 h 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589" h="23536">
                  <a:moveTo>
                    <a:pt x="0" y="23537"/>
                  </a:moveTo>
                  <a:lnTo>
                    <a:pt x="0" y="20"/>
                  </a:lnTo>
                  <a:lnTo>
                    <a:pt x="8032" y="20"/>
                  </a:lnTo>
                  <a:cubicBezTo>
                    <a:pt x="10042" y="-71"/>
                    <a:pt x="12053" y="147"/>
                    <a:pt x="13999" y="663"/>
                  </a:cubicBezTo>
                  <a:cubicBezTo>
                    <a:pt x="15199" y="1085"/>
                    <a:pt x="16234" y="1882"/>
                    <a:pt x="16950" y="2937"/>
                  </a:cubicBezTo>
                  <a:cubicBezTo>
                    <a:pt x="17650" y="3954"/>
                    <a:pt x="18027" y="5160"/>
                    <a:pt x="18032" y="6398"/>
                  </a:cubicBezTo>
                  <a:cubicBezTo>
                    <a:pt x="18048" y="8077"/>
                    <a:pt x="17393" y="9692"/>
                    <a:pt x="16212" y="10880"/>
                  </a:cubicBezTo>
                  <a:cubicBezTo>
                    <a:pt x="14906" y="12200"/>
                    <a:pt x="13145" y="12967"/>
                    <a:pt x="11294" y="13023"/>
                  </a:cubicBezTo>
                  <a:cubicBezTo>
                    <a:pt x="12027" y="13313"/>
                    <a:pt x="12699" y="13738"/>
                    <a:pt x="13278" y="14275"/>
                  </a:cubicBezTo>
                  <a:cubicBezTo>
                    <a:pt x="14598" y="15697"/>
                    <a:pt x="15758" y="17261"/>
                    <a:pt x="16737" y="18939"/>
                  </a:cubicBezTo>
                  <a:lnTo>
                    <a:pt x="19589" y="23537"/>
                  </a:lnTo>
                  <a:lnTo>
                    <a:pt x="14983" y="23537"/>
                  </a:lnTo>
                  <a:lnTo>
                    <a:pt x="12901" y="19829"/>
                  </a:lnTo>
                  <a:cubicBezTo>
                    <a:pt x="11917" y="17784"/>
                    <a:pt x="10580" y="15931"/>
                    <a:pt x="8950" y="14357"/>
                  </a:cubicBezTo>
                  <a:cubicBezTo>
                    <a:pt x="8062" y="13758"/>
                    <a:pt x="7001" y="13474"/>
                    <a:pt x="5934" y="13550"/>
                  </a:cubicBezTo>
                  <a:lnTo>
                    <a:pt x="3705" y="13550"/>
                  </a:lnTo>
                  <a:lnTo>
                    <a:pt x="3705" y="23537"/>
                  </a:lnTo>
                  <a:close/>
                  <a:moveTo>
                    <a:pt x="3770" y="10353"/>
                  </a:moveTo>
                  <a:lnTo>
                    <a:pt x="8360" y="10353"/>
                  </a:lnTo>
                  <a:cubicBezTo>
                    <a:pt x="9919" y="10511"/>
                    <a:pt x="11486" y="10165"/>
                    <a:pt x="12835" y="9364"/>
                  </a:cubicBezTo>
                  <a:cubicBezTo>
                    <a:pt x="14183" y="8273"/>
                    <a:pt x="14455" y="6319"/>
                    <a:pt x="13458" y="4898"/>
                  </a:cubicBezTo>
                  <a:cubicBezTo>
                    <a:pt x="13057" y="4321"/>
                    <a:pt x="12483" y="3888"/>
                    <a:pt x="11819" y="3662"/>
                  </a:cubicBezTo>
                  <a:cubicBezTo>
                    <a:pt x="10588" y="3314"/>
                    <a:pt x="9309" y="3174"/>
                    <a:pt x="8032" y="3250"/>
                  </a:cubicBezTo>
                  <a:lnTo>
                    <a:pt x="3737" y="3250"/>
                  </a:lnTo>
                  <a:close/>
                </a:path>
              </a:pathLst>
            </a:custGeom>
            <a:solidFill>
              <a:schemeClr val="bg1"/>
            </a:solidFill>
            <a:ln w="16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361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tation">
            <a:extLst>
              <a:ext uri="{FF2B5EF4-FFF2-40B4-BE49-F238E27FC236}">
                <a16:creationId xmlns:a16="http://schemas.microsoft.com/office/drawing/2014/main" id="{63650AA2-DF3B-400D-AE47-1D79D264F5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rgbClr val="7A7B7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8" name="content - right">
            <a:extLst>
              <a:ext uri="{FF2B5EF4-FFF2-40B4-BE49-F238E27FC236}">
                <a16:creationId xmlns:a16="http://schemas.microsoft.com/office/drawing/2014/main" id="{058DE7BD-99B0-4F4B-84F9-CE25E35980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0458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- lef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D2431F-6849-41F7-AE73-24BB83DA2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6393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1693262-CEC9-4740-BAF9-CA71BC3F0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2999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37609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Maroon)">
    <p:bg>
      <p:bgPr>
        <a:gradFill>
          <a:gsLst>
            <a:gs pos="0">
              <a:srgbClr val="02080E"/>
            </a:gs>
            <a:gs pos="100000">
              <a:schemeClr val="tx2"/>
            </a:gs>
            <a:gs pos="63000">
              <a:srgbClr val="0B2D4F"/>
            </a:gs>
          </a:gsLst>
          <a:lin ang="49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rder - header">
            <a:extLst>
              <a:ext uri="{FF2B5EF4-FFF2-40B4-BE49-F238E27FC236}">
                <a16:creationId xmlns:a16="http://schemas.microsoft.com/office/drawing/2014/main" id="{242124A1-E93E-4FA0-9020-21335ED598D0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rgbClr val="7A7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33051E8-EA0F-4B55-9263-B02B58B73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rgbClr val="7A7B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22663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tation">
            <a:extLst>
              <a:ext uri="{FF2B5EF4-FFF2-40B4-BE49-F238E27FC236}">
                <a16:creationId xmlns:a16="http://schemas.microsoft.com/office/drawing/2014/main" id="{63650AA2-DF3B-400D-AE47-1D79D264F5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1" y="2286000"/>
            <a:ext cx="9144000" cy="173586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1693262-CEC9-4740-BAF9-CA71BC3F0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16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Maroon)">
    <p:bg>
      <p:bgPr>
        <a:gradFill>
          <a:gsLst>
            <a:gs pos="0">
              <a:srgbClr val="02080E"/>
            </a:gs>
            <a:gs pos="100000">
              <a:schemeClr val="tx2"/>
            </a:gs>
            <a:gs pos="63000">
              <a:srgbClr val="0B2D4F"/>
            </a:gs>
          </a:gsLst>
          <a:lin ang="49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tation">
            <a:extLst>
              <a:ext uri="{FF2B5EF4-FFF2-40B4-BE49-F238E27FC236}">
                <a16:creationId xmlns:a16="http://schemas.microsoft.com/office/drawing/2014/main" id="{7EFC7177-FAE6-499D-8448-9455903853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1" y="2295525"/>
            <a:ext cx="9144000" cy="1752275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border - header">
            <a:extLst>
              <a:ext uri="{FF2B5EF4-FFF2-40B4-BE49-F238E27FC236}">
                <a16:creationId xmlns:a16="http://schemas.microsoft.com/office/drawing/2014/main" id="{242124A1-E93E-4FA0-9020-21335ED598D0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rgbClr val="7A7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33051E8-EA0F-4B55-9263-B02B58B73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rgbClr val="7A7B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19524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tation">
            <a:extLst>
              <a:ext uri="{FF2B5EF4-FFF2-40B4-BE49-F238E27FC236}">
                <a16:creationId xmlns:a16="http://schemas.microsoft.com/office/drawing/2014/main" id="{63650AA2-DF3B-400D-AE47-1D79D264F5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rgbClr val="7A7B7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8" name="content - right">
            <a:extLst>
              <a:ext uri="{FF2B5EF4-FFF2-40B4-BE49-F238E27FC236}">
                <a16:creationId xmlns:a16="http://schemas.microsoft.com/office/drawing/2014/main" id="{058DE7BD-99B0-4F4B-84F9-CE25E35980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0458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- left">
            <a:extLst>
              <a:ext uri="{FF2B5EF4-FFF2-40B4-BE49-F238E27FC236}">
                <a16:creationId xmlns:a16="http://schemas.microsoft.com/office/drawing/2014/main" id="{77226705-1AE5-4373-A63B-B84354E857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border - header">
            <a:extLst>
              <a:ext uri="{FF2B5EF4-FFF2-40B4-BE49-F238E27FC236}">
                <a16:creationId xmlns:a16="http://schemas.microsoft.com/office/drawing/2014/main" id="{83DA4776-A73A-4C6F-ABD8-AC6D3E50B484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D2431F-6849-41F7-AE73-24BB83DA2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261783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Maroon)">
    <p:bg>
      <p:bgPr>
        <a:gradFill>
          <a:gsLst>
            <a:gs pos="0">
              <a:srgbClr val="02080E"/>
            </a:gs>
            <a:gs pos="100000">
              <a:schemeClr val="tx2"/>
            </a:gs>
            <a:gs pos="63000">
              <a:srgbClr val="0B2D4F"/>
            </a:gs>
          </a:gsLst>
          <a:lin ang="49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tation">
            <a:extLst>
              <a:ext uri="{FF2B5EF4-FFF2-40B4-BE49-F238E27FC236}">
                <a16:creationId xmlns:a16="http://schemas.microsoft.com/office/drawing/2014/main" id="{7EFC7177-FAE6-499D-8448-9455903853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9" name="content - right">
            <a:extLst>
              <a:ext uri="{FF2B5EF4-FFF2-40B4-BE49-F238E27FC236}">
                <a16:creationId xmlns:a16="http://schemas.microsoft.com/office/drawing/2014/main" id="{FF85A75C-CF4B-47BB-9B97-D237CF29E2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0458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- left">
            <a:extLst>
              <a:ext uri="{FF2B5EF4-FFF2-40B4-BE49-F238E27FC236}">
                <a16:creationId xmlns:a16="http://schemas.microsoft.com/office/drawing/2014/main" id="{01A11BA3-E1E4-4661-9C89-9DA5CD1BB0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border">
            <a:extLst>
              <a:ext uri="{FF2B5EF4-FFF2-40B4-BE49-F238E27FC236}">
                <a16:creationId xmlns:a16="http://schemas.microsoft.com/office/drawing/2014/main" id="{242124A1-E93E-4FA0-9020-21335ED598D0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rgbClr val="7A7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34B625E-72E3-443B-A1E7-3D5DC92D74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rgbClr val="7A7B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Key Concept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4135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HARTS]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tation">
            <a:extLst>
              <a:ext uri="{FF2B5EF4-FFF2-40B4-BE49-F238E27FC236}">
                <a16:creationId xmlns:a16="http://schemas.microsoft.com/office/drawing/2014/main" id="{D40D2043-6BBA-40FA-9493-927F3784A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rgbClr val="7A7B7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4" name="border - header">
            <a:extLst>
              <a:ext uri="{FF2B5EF4-FFF2-40B4-BE49-F238E27FC236}">
                <a16:creationId xmlns:a16="http://schemas.microsoft.com/office/drawing/2014/main" id="{E84BA5CF-228D-48DA-AEA9-1FC225AC7C9E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760A99B-9E23-4F26-9595-B3D832951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u="none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[Chart Slide] What story does this data tell?</a:t>
            </a:r>
          </a:p>
        </p:txBody>
      </p:sp>
    </p:spTree>
    <p:extLst>
      <p:ext uri="{BB962C8B-B14F-4D97-AF65-F5344CB8AC3E}">
        <p14:creationId xmlns:p14="http://schemas.microsoft.com/office/powerpoint/2010/main" val="336610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HARTS] maroon">
    <p:bg>
      <p:bgPr>
        <a:gradFill>
          <a:gsLst>
            <a:gs pos="0">
              <a:srgbClr val="02060A"/>
            </a:gs>
            <a:gs pos="100000">
              <a:schemeClr val="tx2"/>
            </a:gs>
            <a:gs pos="63000">
              <a:srgbClr val="0B2D4F"/>
            </a:gs>
          </a:gsLst>
          <a:lin ang="49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sk">
            <a:extLst>
              <a:ext uri="{FF2B5EF4-FFF2-40B4-BE49-F238E27FC236}">
                <a16:creationId xmlns:a16="http://schemas.microsoft.com/office/drawing/2014/main" id="{DC07BD0E-7CDC-4CAE-9713-BFDEBE590114}"/>
              </a:ext>
            </a:extLst>
          </p:cNvPr>
          <p:cNvSpPr/>
          <p:nvPr userDrawn="1"/>
        </p:nvSpPr>
        <p:spPr>
          <a:xfrm>
            <a:off x="2014538" y="6051479"/>
            <a:ext cx="10177461" cy="806522"/>
          </a:xfrm>
          <a:prstGeom prst="rect">
            <a:avLst/>
          </a:prstGeom>
          <a:gradFill>
            <a:gsLst>
              <a:gs pos="0">
                <a:srgbClr val="2A2C4E"/>
              </a:gs>
              <a:gs pos="92000">
                <a:schemeClr val="tx2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itation">
            <a:extLst>
              <a:ext uri="{FF2B5EF4-FFF2-40B4-BE49-F238E27FC236}">
                <a16:creationId xmlns:a16="http://schemas.microsoft.com/office/drawing/2014/main" id="{D40D2043-6BBA-40FA-9493-927F3784A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4" name="border - header">
            <a:extLst>
              <a:ext uri="{FF2B5EF4-FFF2-40B4-BE49-F238E27FC236}">
                <a16:creationId xmlns:a16="http://schemas.microsoft.com/office/drawing/2014/main" id="{E84BA5CF-228D-48DA-AEA9-1FC225AC7C9E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rgbClr val="7A7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C8F3E7A0-0B0E-443C-837F-58AB58B09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10159999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u="none" dirty="0">
                <a:solidFill>
                  <a:srgbClr val="7A7B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[Chart Slide] What story does this data tell?</a:t>
            </a:r>
          </a:p>
        </p:txBody>
      </p:sp>
    </p:spTree>
    <p:extLst>
      <p:ext uri="{BB962C8B-B14F-4D97-AF65-F5344CB8AC3E}">
        <p14:creationId xmlns:p14="http://schemas.microsoft.com/office/powerpoint/2010/main" val="32900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fo (Exter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large, night, water, light&#10;&#10;Description automatically generated">
            <a:extLst>
              <a:ext uri="{FF2B5EF4-FFF2-40B4-BE49-F238E27FC236}">
                <a16:creationId xmlns:a16="http://schemas.microsoft.com/office/drawing/2014/main" id="{61EA637E-D457-6A43-91D3-D3EAC207CE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2690"/>
            <a:ext cx="12192000" cy="4432300"/>
          </a:xfrm>
          <a:prstGeom prst="rect">
            <a:avLst/>
          </a:prstGeom>
        </p:spPr>
      </p:pic>
      <p:sp>
        <p:nvSpPr>
          <p:cNvPr id="17" name="presenter's name and title">
            <a:extLst>
              <a:ext uri="{FF2B5EF4-FFF2-40B4-BE49-F238E27FC236}">
                <a16:creationId xmlns:a16="http://schemas.microsoft.com/office/drawing/2014/main" id="{B805FD06-0A0A-468B-846F-8615AD2BE8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0" y="3209544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274320" anchor="t" anchorCtr="0">
            <a:noAutofit/>
          </a:bodyPr>
          <a:lstStyle>
            <a:lvl1pPr>
              <a:lnSpc>
                <a:spcPct val="110000"/>
              </a:lnSpc>
              <a:def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 dirty="0"/>
              <a:t>Speaker Name and Title</a:t>
            </a:r>
          </a:p>
        </p:txBody>
      </p:sp>
      <p:sp>
        <p:nvSpPr>
          <p:cNvPr id="3" name="presentation title">
            <a:extLst>
              <a:ext uri="{FF2B5EF4-FFF2-40B4-BE49-F238E27FC236}">
                <a16:creationId xmlns:a16="http://schemas.microsoft.com/office/drawing/2014/main" id="{536DCED5-3B29-4541-B76C-7ACC0488B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000" y="2286000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182880" anchor="b" anchorCtr="0">
            <a:noAutofit/>
          </a:bodyPr>
          <a:lstStyle>
            <a:lvl1pPr>
              <a:lnSpc>
                <a:spcPct val="100000"/>
              </a:lnSpc>
              <a:def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Presentation Name</a:t>
            </a:r>
          </a:p>
        </p:txBody>
      </p:sp>
      <p:sp>
        <p:nvSpPr>
          <p:cNvPr id="14" name="hr">
            <a:extLst>
              <a:ext uri="{FF2B5EF4-FFF2-40B4-BE49-F238E27FC236}">
                <a16:creationId xmlns:a16="http://schemas.microsoft.com/office/drawing/2014/main" id="{D4076EB2-49AB-4DA9-8AC4-FB77B8233F30}"/>
              </a:ext>
            </a:extLst>
          </p:cNvPr>
          <p:cNvSpPr/>
          <p:nvPr userDrawn="1"/>
        </p:nvSpPr>
        <p:spPr>
          <a:xfrm>
            <a:off x="-1" y="5713812"/>
            <a:ext cx="12191999" cy="114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RIAC - white">
            <a:extLst>
              <a:ext uri="{FF2B5EF4-FFF2-40B4-BE49-F238E27FC236}">
                <a16:creationId xmlns:a16="http://schemas.microsoft.com/office/drawing/2014/main" id="{F07523A5-3135-489B-B021-6DD2345FF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891" y="6034088"/>
            <a:ext cx="3056028" cy="501620"/>
          </a:xfrm>
          <a:prstGeom prst="rect">
            <a:avLst/>
          </a:prstGeom>
        </p:spPr>
      </p:pic>
      <p:sp>
        <p:nvSpPr>
          <p:cNvPr id="18" name="hr">
            <a:extLst>
              <a:ext uri="{FF2B5EF4-FFF2-40B4-BE49-F238E27FC236}">
                <a16:creationId xmlns:a16="http://schemas.microsoft.com/office/drawing/2014/main" id="{CC5F74D2-1634-4172-BB62-C965713741ED}"/>
              </a:ext>
            </a:extLst>
          </p:cNvPr>
          <p:cNvSpPr/>
          <p:nvPr userDrawn="1"/>
        </p:nvSpPr>
        <p:spPr>
          <a:xfrm>
            <a:off x="5084832" y="5715000"/>
            <a:ext cx="7107165" cy="1142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3A6E4B-541C-4917-B6FB-D401DA0EF748}"/>
              </a:ext>
            </a:extLst>
          </p:cNvPr>
          <p:cNvGrpSpPr/>
          <p:nvPr userDrawn="1"/>
        </p:nvGrpSpPr>
        <p:grpSpPr>
          <a:xfrm>
            <a:off x="4061991" y="5715000"/>
            <a:ext cx="1022523" cy="1142999"/>
            <a:chOff x="4071018" y="5715000"/>
            <a:chExt cx="2020820" cy="1142999"/>
          </a:xfrm>
        </p:grpSpPr>
        <p:sp>
          <p:nvSpPr>
            <p:cNvPr id="20" name="hr">
              <a:extLst>
                <a:ext uri="{FF2B5EF4-FFF2-40B4-BE49-F238E27FC236}">
                  <a16:creationId xmlns:a16="http://schemas.microsoft.com/office/drawing/2014/main" id="{240200F6-04EF-4AF0-897F-52A53D2EE718}"/>
                </a:ext>
              </a:extLst>
            </p:cNvPr>
            <p:cNvSpPr/>
            <p:nvPr userDrawn="1"/>
          </p:nvSpPr>
          <p:spPr>
            <a:xfrm>
              <a:off x="4071018" y="5715000"/>
              <a:ext cx="2020820" cy="1142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r">
              <a:extLst>
                <a:ext uri="{FF2B5EF4-FFF2-40B4-BE49-F238E27FC236}">
                  <a16:creationId xmlns:a16="http://schemas.microsoft.com/office/drawing/2014/main" id="{EEA4B2EA-2432-41A3-9ADC-2FB2489A6995}"/>
                </a:ext>
              </a:extLst>
            </p:cNvPr>
            <p:cNvSpPr/>
            <p:nvPr userDrawn="1"/>
          </p:nvSpPr>
          <p:spPr>
            <a:xfrm>
              <a:off x="5084832" y="5715000"/>
              <a:ext cx="1000532" cy="1142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35FFD7C-BA32-4757-8BE5-AE41FB8C0BBC}"/>
              </a:ext>
            </a:extLst>
          </p:cNvPr>
          <p:cNvSpPr/>
          <p:nvPr userDrawn="1"/>
        </p:nvSpPr>
        <p:spPr>
          <a:xfrm>
            <a:off x="5081238" y="5713812"/>
            <a:ext cx="1014444" cy="11441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r">
            <a:extLst>
              <a:ext uri="{FF2B5EF4-FFF2-40B4-BE49-F238E27FC236}">
                <a16:creationId xmlns:a16="http://schemas.microsoft.com/office/drawing/2014/main" id="{F45F5087-BC6A-467D-B059-EC8194814809}"/>
              </a:ext>
            </a:extLst>
          </p:cNvPr>
          <p:cNvSpPr/>
          <p:nvPr userDrawn="1"/>
        </p:nvSpPr>
        <p:spPr>
          <a:xfrm>
            <a:off x="-64" y="5650992"/>
            <a:ext cx="12192063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49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CHARTS] blue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sk">
            <a:extLst>
              <a:ext uri="{FF2B5EF4-FFF2-40B4-BE49-F238E27FC236}">
                <a16:creationId xmlns:a16="http://schemas.microsoft.com/office/drawing/2014/main" id="{DC07BD0E-7CDC-4CAE-9713-BFDEBE590114}"/>
              </a:ext>
            </a:extLst>
          </p:cNvPr>
          <p:cNvSpPr/>
          <p:nvPr userDrawn="1"/>
        </p:nvSpPr>
        <p:spPr>
          <a:xfrm>
            <a:off x="2014538" y="6116595"/>
            <a:ext cx="10177461" cy="7414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itation">
            <a:extLst>
              <a:ext uri="{FF2B5EF4-FFF2-40B4-BE49-F238E27FC236}">
                <a16:creationId xmlns:a16="http://schemas.microsoft.com/office/drawing/2014/main" id="{D40D2043-6BBA-40FA-9493-927F3784A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4" name="border - header">
            <a:extLst>
              <a:ext uri="{FF2B5EF4-FFF2-40B4-BE49-F238E27FC236}">
                <a16:creationId xmlns:a16="http://schemas.microsoft.com/office/drawing/2014/main" id="{E84BA5CF-228D-48DA-AEA9-1FC225AC7C9E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848A685-AB7C-49A8-A5B3-631C6F0A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0160000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 u="none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[Chart Slide] What story does this data tell?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2E0B50-A3D8-4785-88BC-2D10C9B43B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55" y="6343650"/>
            <a:ext cx="1686023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(Blue)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tation">
            <a:extLst>
              <a:ext uri="{FF2B5EF4-FFF2-40B4-BE49-F238E27FC236}">
                <a16:creationId xmlns:a16="http://schemas.microsoft.com/office/drawing/2014/main" id="{A36B36BF-9BC0-4110-9D62-D34B0E466D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  <a:noFill/>
        </p:spPr>
        <p:txBody>
          <a:bodyPr rIns="274320" anchor="ctr" anchorCtr="0"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Citation</a:t>
            </a:r>
          </a:p>
        </p:txBody>
      </p:sp>
      <p:sp>
        <p:nvSpPr>
          <p:cNvPr id="9" name="content - right">
            <a:extLst>
              <a:ext uri="{FF2B5EF4-FFF2-40B4-BE49-F238E27FC236}">
                <a16:creationId xmlns:a16="http://schemas.microsoft.com/office/drawing/2014/main" id="{23FDEABF-EB15-425B-B72F-DCA2048037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0458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- left">
            <a:extLst>
              <a:ext uri="{FF2B5EF4-FFF2-40B4-BE49-F238E27FC236}">
                <a16:creationId xmlns:a16="http://schemas.microsoft.com/office/drawing/2014/main" id="{BAE3FF6D-A081-43C9-A119-54DC5497ECD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727200"/>
            <a:ext cx="4862286" cy="423817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border - header">
            <a:extLst>
              <a:ext uri="{FF2B5EF4-FFF2-40B4-BE49-F238E27FC236}">
                <a16:creationId xmlns:a16="http://schemas.microsoft.com/office/drawing/2014/main" id="{FA5446A5-660B-43D4-976A-0ED8C986086E}"/>
              </a:ext>
            </a:extLst>
          </p:cNvPr>
          <p:cNvSpPr/>
          <p:nvPr userDrawn="1"/>
        </p:nvSpPr>
        <p:spPr>
          <a:xfrm>
            <a:off x="1" y="1143000"/>
            <a:ext cx="12192000" cy="109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FF3A597-98B2-42A0-BD11-FD0EEF98D6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0160000" cy="1143000"/>
          </a:xfrm>
          <a:prstGeom prst="rect">
            <a:avLst/>
          </a:prstGeom>
        </p:spPr>
        <p:txBody>
          <a:bodyPr lIns="365760" tIns="0" bIns="0" anchor="ctr" anchorCtr="0">
            <a:normAutofit/>
          </a:bodyPr>
          <a:lstStyle>
            <a:lvl1pPr>
              <a:defRPr lang="en-US" sz="2800" b="1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Key Concept to Communicate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7FB4D-5B24-4026-B991-A5B9C07FD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55" y="6343650"/>
            <a:ext cx="1686023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vent Info (Extern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arge, night, water, light&#10;&#10;Description automatically generated">
            <a:extLst>
              <a:ext uri="{FF2B5EF4-FFF2-40B4-BE49-F238E27FC236}">
                <a16:creationId xmlns:a16="http://schemas.microsoft.com/office/drawing/2014/main" id="{4C48E4D3-ED9D-1149-B504-064CEA3AC1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2690"/>
            <a:ext cx="12192000" cy="4432300"/>
          </a:xfrm>
          <a:prstGeom prst="rect">
            <a:avLst/>
          </a:prstGeom>
        </p:spPr>
      </p:pic>
      <p:sp>
        <p:nvSpPr>
          <p:cNvPr id="17" name="event details">
            <a:extLst>
              <a:ext uri="{FF2B5EF4-FFF2-40B4-BE49-F238E27FC236}">
                <a16:creationId xmlns:a16="http://schemas.microsoft.com/office/drawing/2014/main" id="{B805FD06-0A0A-468B-846F-8615AD2BE890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30413" y="3209544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274320" anchor="t" anchorCtr="0">
            <a:noAutofit/>
          </a:bodyPr>
          <a:lstStyle>
            <a:lvl1pPr marL="514350" indent="-514350">
              <a:lnSpc>
                <a:spcPct val="110000"/>
              </a:lnSpc>
              <a:spcBef>
                <a:spcPts val="0"/>
              </a:spcBef>
              <a:buFontTx/>
              <a:buNone/>
              <a:defRPr lang="en-US" b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FontTx/>
              <a:buNone/>
            </a:pPr>
            <a:r>
              <a:rPr lang="en-US" dirty="0"/>
              <a:t>Facility Name, Location, Dates</a:t>
            </a:r>
          </a:p>
        </p:txBody>
      </p:sp>
      <p:sp>
        <p:nvSpPr>
          <p:cNvPr id="4" name="event name">
            <a:extLst>
              <a:ext uri="{FF2B5EF4-FFF2-40B4-BE49-F238E27FC236}">
                <a16:creationId xmlns:a16="http://schemas.microsoft.com/office/drawing/2014/main" id="{865CCD81-080E-49FD-A13D-199C2A05E8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032000" y="2286000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182880" anchor="b" anchorCtr="0">
            <a:noAutofit/>
          </a:bodyPr>
          <a:lstStyle>
            <a:lvl1pPr>
              <a:defRPr lang="en-US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EVENT NAME</a:t>
            </a:r>
          </a:p>
        </p:txBody>
      </p:sp>
      <p:sp>
        <p:nvSpPr>
          <p:cNvPr id="125" name="hr">
            <a:extLst>
              <a:ext uri="{FF2B5EF4-FFF2-40B4-BE49-F238E27FC236}">
                <a16:creationId xmlns:a16="http://schemas.microsoft.com/office/drawing/2014/main" id="{29FB0220-DAD9-4057-86CA-C7BCB299B5A1}"/>
              </a:ext>
            </a:extLst>
          </p:cNvPr>
          <p:cNvSpPr/>
          <p:nvPr userDrawn="1"/>
        </p:nvSpPr>
        <p:spPr>
          <a:xfrm>
            <a:off x="0" y="5713812"/>
            <a:ext cx="5090990" cy="114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6" name="RIAC - white">
            <a:extLst>
              <a:ext uri="{FF2B5EF4-FFF2-40B4-BE49-F238E27FC236}">
                <a16:creationId xmlns:a16="http://schemas.microsoft.com/office/drawing/2014/main" id="{C499383A-7A3C-45D5-B503-6BD9B92C2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891" y="6034088"/>
            <a:ext cx="3056028" cy="501620"/>
          </a:xfrm>
          <a:prstGeom prst="rect">
            <a:avLst/>
          </a:prstGeom>
        </p:spPr>
      </p:pic>
      <p:sp>
        <p:nvSpPr>
          <p:cNvPr id="128" name="hr">
            <a:extLst>
              <a:ext uri="{FF2B5EF4-FFF2-40B4-BE49-F238E27FC236}">
                <a16:creationId xmlns:a16="http://schemas.microsoft.com/office/drawing/2014/main" id="{30BE638A-3533-42D3-81E0-4DFB5D433737}"/>
              </a:ext>
            </a:extLst>
          </p:cNvPr>
          <p:cNvSpPr/>
          <p:nvPr userDrawn="1"/>
        </p:nvSpPr>
        <p:spPr>
          <a:xfrm>
            <a:off x="5084832" y="5715000"/>
            <a:ext cx="7107165" cy="1142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6A980-EE19-466D-B110-9FBDD9618700}"/>
              </a:ext>
            </a:extLst>
          </p:cNvPr>
          <p:cNvGrpSpPr/>
          <p:nvPr userDrawn="1"/>
        </p:nvGrpSpPr>
        <p:grpSpPr>
          <a:xfrm>
            <a:off x="4061991" y="5715000"/>
            <a:ext cx="1022523" cy="1142999"/>
            <a:chOff x="4071018" y="5715000"/>
            <a:chExt cx="2020820" cy="1142999"/>
          </a:xfrm>
        </p:grpSpPr>
        <p:sp>
          <p:nvSpPr>
            <p:cNvPr id="130" name="hr">
              <a:extLst>
                <a:ext uri="{FF2B5EF4-FFF2-40B4-BE49-F238E27FC236}">
                  <a16:creationId xmlns:a16="http://schemas.microsoft.com/office/drawing/2014/main" id="{1EE46741-0F59-42F3-A392-30B6D44BCCEE}"/>
                </a:ext>
              </a:extLst>
            </p:cNvPr>
            <p:cNvSpPr/>
            <p:nvPr userDrawn="1"/>
          </p:nvSpPr>
          <p:spPr>
            <a:xfrm>
              <a:off x="4071018" y="5715000"/>
              <a:ext cx="2020820" cy="1142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hr">
              <a:extLst>
                <a:ext uri="{FF2B5EF4-FFF2-40B4-BE49-F238E27FC236}">
                  <a16:creationId xmlns:a16="http://schemas.microsoft.com/office/drawing/2014/main" id="{45CDD2E3-2C81-46BC-B055-850901AFE953}"/>
                </a:ext>
              </a:extLst>
            </p:cNvPr>
            <p:cNvSpPr/>
            <p:nvPr userDrawn="1"/>
          </p:nvSpPr>
          <p:spPr>
            <a:xfrm>
              <a:off x="5084832" y="5715000"/>
              <a:ext cx="1000532" cy="1142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85E8D8C-8379-41F0-B32F-151FE8BE7D6A}"/>
              </a:ext>
            </a:extLst>
          </p:cNvPr>
          <p:cNvSpPr/>
          <p:nvPr userDrawn="1"/>
        </p:nvSpPr>
        <p:spPr>
          <a:xfrm>
            <a:off x="5081238" y="5713812"/>
            <a:ext cx="1014444" cy="11441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hr">
            <a:extLst>
              <a:ext uri="{FF2B5EF4-FFF2-40B4-BE49-F238E27FC236}">
                <a16:creationId xmlns:a16="http://schemas.microsoft.com/office/drawing/2014/main" id="{D3D0D727-D0E0-4D63-88E0-9D3286A8D010}"/>
              </a:ext>
            </a:extLst>
          </p:cNvPr>
          <p:cNvSpPr/>
          <p:nvPr userDrawn="1"/>
        </p:nvSpPr>
        <p:spPr>
          <a:xfrm>
            <a:off x="-64" y="5650992"/>
            <a:ext cx="12192063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5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ent Info (Altern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05718E-15F8-4470-8426-04574E762B55}"/>
              </a:ext>
            </a:extLst>
          </p:cNvPr>
          <p:cNvSpPr/>
          <p:nvPr userDrawn="1"/>
        </p:nvSpPr>
        <p:spPr>
          <a:xfrm>
            <a:off x="-1" y="1139825"/>
            <a:ext cx="12192000" cy="4575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vent details">
            <a:extLst>
              <a:ext uri="{FF2B5EF4-FFF2-40B4-BE49-F238E27FC236}">
                <a16:creationId xmlns:a16="http://schemas.microsoft.com/office/drawing/2014/main" id="{B805FD06-0A0A-468B-846F-8615AD2BE890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30413" y="3209544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274320" anchor="t" anchorCtr="0">
            <a:noAutofit/>
          </a:bodyPr>
          <a:lstStyle>
            <a:lvl1pPr marL="514350" indent="-514350">
              <a:lnSpc>
                <a:spcPct val="110000"/>
              </a:lnSpc>
              <a:spcBef>
                <a:spcPts val="0"/>
              </a:spcBef>
              <a:buFontTx/>
              <a:buNone/>
              <a:defRPr lang="en-US" b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FontTx/>
              <a:buNone/>
            </a:pPr>
            <a:r>
              <a:rPr lang="en-US" dirty="0"/>
              <a:t>Facility Name, Location, Dates</a:t>
            </a:r>
          </a:p>
        </p:txBody>
      </p:sp>
      <p:sp>
        <p:nvSpPr>
          <p:cNvPr id="4" name="event name">
            <a:extLst>
              <a:ext uri="{FF2B5EF4-FFF2-40B4-BE49-F238E27FC236}">
                <a16:creationId xmlns:a16="http://schemas.microsoft.com/office/drawing/2014/main" id="{865CCD81-080E-49FD-A13D-199C2A05E8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032000" y="2286000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182880" anchor="b" anchorCtr="0">
            <a:noAutofit/>
          </a:bodyPr>
          <a:lstStyle>
            <a:lvl1pPr>
              <a:defRPr lang="en-US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EVENT NAME</a:t>
            </a:r>
          </a:p>
        </p:txBody>
      </p:sp>
      <p:sp>
        <p:nvSpPr>
          <p:cNvPr id="18" name="hr">
            <a:extLst>
              <a:ext uri="{FF2B5EF4-FFF2-40B4-BE49-F238E27FC236}">
                <a16:creationId xmlns:a16="http://schemas.microsoft.com/office/drawing/2014/main" id="{9796EE4D-571A-4BC3-A2FE-2DE7F7B3C746}"/>
              </a:ext>
            </a:extLst>
          </p:cNvPr>
          <p:cNvSpPr/>
          <p:nvPr userDrawn="1"/>
        </p:nvSpPr>
        <p:spPr>
          <a:xfrm>
            <a:off x="-64" y="1139824"/>
            <a:ext cx="12192063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hr">
            <a:extLst>
              <a:ext uri="{FF2B5EF4-FFF2-40B4-BE49-F238E27FC236}">
                <a16:creationId xmlns:a16="http://schemas.microsoft.com/office/drawing/2014/main" id="{1B95DBC5-A10D-41B1-A3CA-D6DD9DC26FEE}"/>
              </a:ext>
            </a:extLst>
          </p:cNvPr>
          <p:cNvSpPr/>
          <p:nvPr userDrawn="1"/>
        </p:nvSpPr>
        <p:spPr>
          <a:xfrm>
            <a:off x="1" y="5715000"/>
            <a:ext cx="6095682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hr">
            <a:extLst>
              <a:ext uri="{FF2B5EF4-FFF2-40B4-BE49-F238E27FC236}">
                <a16:creationId xmlns:a16="http://schemas.microsoft.com/office/drawing/2014/main" id="{31CD73B0-6383-45EC-B976-5300004D501D}"/>
              </a:ext>
            </a:extLst>
          </p:cNvPr>
          <p:cNvSpPr/>
          <p:nvPr userDrawn="1"/>
        </p:nvSpPr>
        <p:spPr>
          <a:xfrm>
            <a:off x="4061992" y="5715000"/>
            <a:ext cx="6096422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hr">
            <a:extLst>
              <a:ext uri="{FF2B5EF4-FFF2-40B4-BE49-F238E27FC236}">
                <a16:creationId xmlns:a16="http://schemas.microsoft.com/office/drawing/2014/main" id="{87A29013-1240-4B22-8F57-6073424D8182}"/>
              </a:ext>
            </a:extLst>
          </p:cNvPr>
          <p:cNvSpPr/>
          <p:nvPr userDrawn="1"/>
        </p:nvSpPr>
        <p:spPr>
          <a:xfrm>
            <a:off x="10158411" y="5715000"/>
            <a:ext cx="203365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hr">
            <a:extLst>
              <a:ext uri="{FF2B5EF4-FFF2-40B4-BE49-F238E27FC236}">
                <a16:creationId xmlns:a16="http://schemas.microsoft.com/office/drawing/2014/main" id="{93F53C9C-E96C-4617-B310-0902966491E4}"/>
              </a:ext>
            </a:extLst>
          </p:cNvPr>
          <p:cNvSpPr/>
          <p:nvPr userDrawn="1"/>
        </p:nvSpPr>
        <p:spPr>
          <a:xfrm>
            <a:off x="-64" y="5650993"/>
            <a:ext cx="12192063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RIAC - white">
            <a:extLst>
              <a:ext uri="{FF2B5EF4-FFF2-40B4-BE49-F238E27FC236}">
                <a16:creationId xmlns:a16="http://schemas.microsoft.com/office/drawing/2014/main" id="{816C45C2-BB29-4069-822B-B0304F04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891" y="6034088"/>
            <a:ext cx="3056028" cy="50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Info (Altern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05718E-15F8-4470-8426-04574E762B55}"/>
              </a:ext>
            </a:extLst>
          </p:cNvPr>
          <p:cNvSpPr/>
          <p:nvPr userDrawn="1"/>
        </p:nvSpPr>
        <p:spPr>
          <a:xfrm>
            <a:off x="-1" y="1139825"/>
            <a:ext cx="12192000" cy="4575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vent details">
            <a:extLst>
              <a:ext uri="{FF2B5EF4-FFF2-40B4-BE49-F238E27FC236}">
                <a16:creationId xmlns:a16="http://schemas.microsoft.com/office/drawing/2014/main" id="{B805FD06-0A0A-468B-846F-8615AD2BE890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30413" y="3209544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274320" anchor="t" anchorCtr="0">
            <a:noAutofit/>
          </a:bodyPr>
          <a:lstStyle>
            <a:lvl1pPr marL="514350" indent="-514350">
              <a:lnSpc>
                <a:spcPct val="110000"/>
              </a:lnSpc>
              <a:spcBef>
                <a:spcPts val="0"/>
              </a:spcBef>
              <a:buFontTx/>
              <a:buNone/>
              <a:defRPr lang="en-US" b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FontTx/>
              <a:buNone/>
            </a:pPr>
            <a:r>
              <a:rPr lang="en-US" dirty="0"/>
              <a:t>Speaker Name and Title</a:t>
            </a:r>
          </a:p>
        </p:txBody>
      </p:sp>
      <p:sp>
        <p:nvSpPr>
          <p:cNvPr id="4" name="event name">
            <a:extLst>
              <a:ext uri="{FF2B5EF4-FFF2-40B4-BE49-F238E27FC236}">
                <a16:creationId xmlns:a16="http://schemas.microsoft.com/office/drawing/2014/main" id="{865CCD81-080E-49FD-A13D-199C2A05E8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032000" y="2286000"/>
            <a:ext cx="8128000" cy="914400"/>
          </a:xfrm>
          <a:prstGeom prst="rect">
            <a:avLst/>
          </a:prstGeom>
          <a:noFill/>
        </p:spPr>
        <p:txBody>
          <a:bodyPr wrap="square" lIns="274320" tIns="182880" rIns="182880" bIns="182880" anchor="b" anchorCtr="0">
            <a:noAutofit/>
          </a:bodyPr>
          <a:lstStyle>
            <a:lvl1pPr>
              <a:defRPr lang="en-US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Presentation Name</a:t>
            </a:r>
          </a:p>
        </p:txBody>
      </p:sp>
      <p:sp>
        <p:nvSpPr>
          <p:cNvPr id="18" name="hr">
            <a:extLst>
              <a:ext uri="{FF2B5EF4-FFF2-40B4-BE49-F238E27FC236}">
                <a16:creationId xmlns:a16="http://schemas.microsoft.com/office/drawing/2014/main" id="{9796EE4D-571A-4BC3-A2FE-2DE7F7B3C746}"/>
              </a:ext>
            </a:extLst>
          </p:cNvPr>
          <p:cNvSpPr/>
          <p:nvPr userDrawn="1"/>
        </p:nvSpPr>
        <p:spPr>
          <a:xfrm>
            <a:off x="-64" y="1139824"/>
            <a:ext cx="12192063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hr">
            <a:extLst>
              <a:ext uri="{FF2B5EF4-FFF2-40B4-BE49-F238E27FC236}">
                <a16:creationId xmlns:a16="http://schemas.microsoft.com/office/drawing/2014/main" id="{1B95DBC5-A10D-41B1-A3CA-D6DD9DC26FEE}"/>
              </a:ext>
            </a:extLst>
          </p:cNvPr>
          <p:cNvSpPr/>
          <p:nvPr userDrawn="1"/>
        </p:nvSpPr>
        <p:spPr>
          <a:xfrm>
            <a:off x="1" y="5715000"/>
            <a:ext cx="6095682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hr">
            <a:extLst>
              <a:ext uri="{FF2B5EF4-FFF2-40B4-BE49-F238E27FC236}">
                <a16:creationId xmlns:a16="http://schemas.microsoft.com/office/drawing/2014/main" id="{31CD73B0-6383-45EC-B976-5300004D501D}"/>
              </a:ext>
            </a:extLst>
          </p:cNvPr>
          <p:cNvSpPr/>
          <p:nvPr userDrawn="1"/>
        </p:nvSpPr>
        <p:spPr>
          <a:xfrm>
            <a:off x="4064000" y="5715000"/>
            <a:ext cx="6094413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hr">
            <a:extLst>
              <a:ext uri="{FF2B5EF4-FFF2-40B4-BE49-F238E27FC236}">
                <a16:creationId xmlns:a16="http://schemas.microsoft.com/office/drawing/2014/main" id="{87A29013-1240-4B22-8F57-6073424D8182}"/>
              </a:ext>
            </a:extLst>
          </p:cNvPr>
          <p:cNvSpPr/>
          <p:nvPr userDrawn="1"/>
        </p:nvSpPr>
        <p:spPr>
          <a:xfrm>
            <a:off x="10158411" y="5715000"/>
            <a:ext cx="203365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hr">
            <a:extLst>
              <a:ext uri="{FF2B5EF4-FFF2-40B4-BE49-F238E27FC236}">
                <a16:creationId xmlns:a16="http://schemas.microsoft.com/office/drawing/2014/main" id="{93F53C9C-E96C-4617-B310-0902966491E4}"/>
              </a:ext>
            </a:extLst>
          </p:cNvPr>
          <p:cNvSpPr/>
          <p:nvPr userDrawn="1"/>
        </p:nvSpPr>
        <p:spPr>
          <a:xfrm>
            <a:off x="-64" y="5650993"/>
            <a:ext cx="12192063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RIAC - white">
            <a:extLst>
              <a:ext uri="{FF2B5EF4-FFF2-40B4-BE49-F238E27FC236}">
                <a16:creationId xmlns:a16="http://schemas.microsoft.com/office/drawing/2014/main" id="{81BE908C-31C2-42A5-AACF-14144138E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891" y="6034088"/>
            <a:ext cx="3056028" cy="50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9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 - right">
            <a:extLst>
              <a:ext uri="{FF2B5EF4-FFF2-40B4-BE49-F238E27FC236}">
                <a16:creationId xmlns:a16="http://schemas.microsoft.com/office/drawing/2014/main" id="{EC635583-857B-41CE-B03A-0A300C649E3E}"/>
              </a:ext>
            </a:extLst>
          </p:cNvPr>
          <p:cNvSpPr/>
          <p:nvPr userDrawn="1"/>
        </p:nvSpPr>
        <p:spPr>
          <a:xfrm>
            <a:off x="2029968" y="0"/>
            <a:ext cx="1016203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ction header">
            <a:extLst>
              <a:ext uri="{FF2B5EF4-FFF2-40B4-BE49-F238E27FC236}">
                <a16:creationId xmlns:a16="http://schemas.microsoft.com/office/drawing/2014/main" id="{882CD5D5-63D4-45DF-B785-D126C7EC3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0413" y="2855336"/>
            <a:ext cx="10161587" cy="867930"/>
          </a:xfrm>
          <a:prstGeom prst="rect">
            <a:avLst/>
          </a:prstGeom>
          <a:noFill/>
        </p:spPr>
        <p:txBody>
          <a:bodyPr wrap="square" lIns="274320" tIns="182880" rIns="182880" bIns="182880" anchor="ctr" anchorCtr="0">
            <a:spAutoFit/>
          </a:bodyPr>
          <a:lstStyle>
            <a:lvl1pPr algn="ctr">
              <a:defRPr lang="en-US" sz="36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Section Header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0E1B51F0-5325-4725-BC54-FE8A30EED0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184" y="192024"/>
            <a:ext cx="1132584" cy="777240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2828567E-6DEF-4A3F-AFF3-BA0E1DCEB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3232" y="192235"/>
            <a:ext cx="1131094" cy="774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9F8CEE-CA67-4D44-86D6-3FA53199CA52}"/>
              </a:ext>
            </a:extLst>
          </p:cNvPr>
          <p:cNvSpPr/>
          <p:nvPr userDrawn="1"/>
        </p:nvSpPr>
        <p:spPr>
          <a:xfrm>
            <a:off x="-1" y="1"/>
            <a:ext cx="203041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A064669D-E380-AD4C-8649-0327C970A3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" y="0"/>
            <a:ext cx="2028009" cy="6858000"/>
          </a:xfrm>
          <a:prstGeom prst="rect">
            <a:avLst/>
          </a:prstGeom>
        </p:spPr>
      </p:pic>
      <p:sp>
        <p:nvSpPr>
          <p:cNvPr id="15" name="vr">
            <a:extLst>
              <a:ext uri="{FF2B5EF4-FFF2-40B4-BE49-F238E27FC236}">
                <a16:creationId xmlns:a16="http://schemas.microsoft.com/office/drawing/2014/main" id="{92460BFF-3074-4886-9662-F9D73DC57763}"/>
              </a:ext>
            </a:extLst>
          </p:cNvPr>
          <p:cNvSpPr/>
          <p:nvPr userDrawn="1"/>
        </p:nvSpPr>
        <p:spPr>
          <a:xfrm>
            <a:off x="2029968" y="0"/>
            <a:ext cx="640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 - right">
            <a:extLst>
              <a:ext uri="{FF2B5EF4-FFF2-40B4-BE49-F238E27FC236}">
                <a16:creationId xmlns:a16="http://schemas.microsoft.com/office/drawing/2014/main" id="{28BE67D2-60A2-4538-8551-4A1DF45C7A35}"/>
              </a:ext>
            </a:extLst>
          </p:cNvPr>
          <p:cNvSpPr/>
          <p:nvPr/>
        </p:nvSpPr>
        <p:spPr>
          <a:xfrm>
            <a:off x="0" y="0"/>
            <a:ext cx="1219200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background - left">
            <a:extLst>
              <a:ext uri="{FF2B5EF4-FFF2-40B4-BE49-F238E27FC236}">
                <a16:creationId xmlns:a16="http://schemas.microsoft.com/office/drawing/2014/main" id="{C0058B1F-BBC0-4DD0-ADA6-F3DF66B3E1EB}"/>
              </a:ext>
            </a:extLst>
          </p:cNvPr>
          <p:cNvSpPr/>
          <p:nvPr/>
        </p:nvSpPr>
        <p:spPr>
          <a:xfrm>
            <a:off x="0" y="0"/>
            <a:ext cx="2029968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ote - citation">
            <a:extLst>
              <a:ext uri="{FF2B5EF4-FFF2-40B4-BE49-F238E27FC236}">
                <a16:creationId xmlns:a16="http://schemas.microsoft.com/office/drawing/2014/main" id="{2FCD9F03-0C66-474C-B225-40E45D5AE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7384" y="3494969"/>
            <a:ext cx="8129587" cy="563563"/>
          </a:xfrm>
          <a:prstGeom prst="rect">
            <a:avLst/>
          </a:prstGeom>
          <a:noFill/>
        </p:spPr>
        <p:txBody>
          <a:bodyPr wrap="square" lIns="274320" tIns="91440" rIns="91440" bIns="91440" anchor="t" anchorCtr="0">
            <a:normAutofit/>
          </a:bodyPr>
          <a:lstStyle>
            <a:lvl1pPr algn="r">
              <a:defRPr lang="en-US" sz="2800" b="0" kern="1200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FontTx/>
              <a:buNone/>
            </a:pPr>
            <a:r>
              <a:rPr lang="en-US" dirty="0"/>
              <a:t>Quotation Source</a:t>
            </a:r>
          </a:p>
        </p:txBody>
      </p:sp>
      <p:sp>
        <p:nvSpPr>
          <p:cNvPr id="2" name="quote - content">
            <a:extLst>
              <a:ext uri="{FF2B5EF4-FFF2-40B4-BE49-F238E27FC236}">
                <a16:creationId xmlns:a16="http://schemas.microsoft.com/office/drawing/2014/main" id="{B2B6FE66-ECCF-4D04-96B3-4603269468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383" y="2594117"/>
            <a:ext cx="8131429" cy="757130"/>
          </a:xfrm>
          <a:prstGeom prst="rect">
            <a:avLst/>
          </a:prstGeom>
          <a:noFill/>
        </p:spPr>
        <p:txBody>
          <a:bodyPr wrap="square" lIns="274320" tIns="182880" rIns="182880" bIns="182880" anchor="b" anchorCtr="0">
            <a:spAutoFit/>
          </a:bodyPr>
          <a:lstStyle>
            <a:lvl1pPr>
              <a:defRPr lang="en-US" sz="28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Impactful Quote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7172FBC6-9714-4269-ACBD-B7B93936D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3232" y="192235"/>
            <a:ext cx="1131094" cy="7745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42AABC-6512-460B-9FF3-2C53D008FA38}"/>
              </a:ext>
            </a:extLst>
          </p:cNvPr>
          <p:cNvSpPr/>
          <p:nvPr userDrawn="1"/>
        </p:nvSpPr>
        <p:spPr>
          <a:xfrm>
            <a:off x="-1" y="1"/>
            <a:ext cx="203041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F9C91CF1-B75C-624B-AD7A-EA4CBA5E59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" y="0"/>
            <a:ext cx="2028009" cy="6858000"/>
          </a:xfrm>
          <a:prstGeom prst="rect">
            <a:avLst/>
          </a:prstGeom>
        </p:spPr>
      </p:pic>
      <p:sp>
        <p:nvSpPr>
          <p:cNvPr id="18" name="vr">
            <a:extLst>
              <a:ext uri="{FF2B5EF4-FFF2-40B4-BE49-F238E27FC236}">
                <a16:creationId xmlns:a16="http://schemas.microsoft.com/office/drawing/2014/main" id="{638A05B2-70AA-47A3-8E44-CF9BD0CAA893}"/>
              </a:ext>
            </a:extLst>
          </p:cNvPr>
          <p:cNvSpPr/>
          <p:nvPr/>
        </p:nvSpPr>
        <p:spPr>
          <a:xfrm>
            <a:off x="2029968" y="0"/>
            <a:ext cx="640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60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g - right">
            <a:extLst>
              <a:ext uri="{FF2B5EF4-FFF2-40B4-BE49-F238E27FC236}">
                <a16:creationId xmlns:a16="http://schemas.microsoft.com/office/drawing/2014/main" id="{DCA0677F-4F0F-47CF-BDF0-85F0906BF96C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socials">
            <a:extLst>
              <a:ext uri="{FF2B5EF4-FFF2-40B4-BE49-F238E27FC236}">
                <a16:creationId xmlns:a16="http://schemas.microsoft.com/office/drawing/2014/main" id="{E7EE7E39-8A97-45AD-9CF2-0CAD4176BF41}"/>
              </a:ext>
            </a:extLst>
          </p:cNvPr>
          <p:cNvGrpSpPr/>
          <p:nvPr/>
        </p:nvGrpSpPr>
        <p:grpSpPr>
          <a:xfrm>
            <a:off x="2847450" y="5662748"/>
            <a:ext cx="8463058" cy="943403"/>
            <a:chOff x="2653216" y="5800631"/>
            <a:chExt cx="8463058" cy="943403"/>
          </a:xfrm>
        </p:grpSpPr>
        <p:grpSp>
          <p:nvGrpSpPr>
            <p:cNvPr id="24" name="link - LinkedIn">
              <a:extLst>
                <a:ext uri="{FF2B5EF4-FFF2-40B4-BE49-F238E27FC236}">
                  <a16:creationId xmlns:a16="http://schemas.microsoft.com/office/drawing/2014/main" id="{1618538F-6836-4D42-A6CD-79C02AD2A909}"/>
                </a:ext>
              </a:extLst>
            </p:cNvPr>
            <p:cNvGrpSpPr/>
            <p:nvPr/>
          </p:nvGrpSpPr>
          <p:grpSpPr>
            <a:xfrm>
              <a:off x="9947872" y="5800631"/>
              <a:ext cx="1168402" cy="943403"/>
              <a:chOff x="7543797" y="5800631"/>
              <a:chExt cx="1168402" cy="943403"/>
            </a:xfrm>
          </p:grpSpPr>
          <p:sp>
            <p:nvSpPr>
              <p:cNvPr id="13" name="LinkedIn - handle">
                <a:extLst>
                  <a:ext uri="{FF2B5EF4-FFF2-40B4-BE49-F238E27FC236}">
                    <a16:creationId xmlns:a16="http://schemas.microsoft.com/office/drawing/2014/main" id="{E8F6B5DF-31AA-4290-AB31-916C6E5C9139}"/>
                  </a:ext>
                </a:extLst>
              </p:cNvPr>
              <p:cNvSpPr txBox="1"/>
              <p:nvPr/>
            </p:nvSpPr>
            <p:spPr>
              <a:xfrm>
                <a:off x="7543800" y="6374702"/>
                <a:ext cx="11663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FM Global</a:t>
                </a:r>
              </a:p>
            </p:txBody>
          </p:sp>
          <p:sp>
            <p:nvSpPr>
              <p:cNvPr id="11" name="LinkedIn - logo">
                <a:extLst>
                  <a:ext uri="{FF2B5EF4-FFF2-40B4-BE49-F238E27FC236}">
                    <a16:creationId xmlns:a16="http://schemas.microsoft.com/office/drawing/2014/main" id="{30078F4E-DC6A-48D9-8E33-41E60A715B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3771" y="5894755"/>
                <a:ext cx="388458" cy="376606"/>
              </a:xfrm>
              <a:custGeom>
                <a:avLst/>
                <a:gdLst>
                  <a:gd name="T0" fmla="*/ 39 w 173"/>
                  <a:gd name="T1" fmla="*/ 166 h 166"/>
                  <a:gd name="T2" fmla="*/ 39 w 173"/>
                  <a:gd name="T3" fmla="*/ 54 h 166"/>
                  <a:gd name="T4" fmla="*/ 2 w 173"/>
                  <a:gd name="T5" fmla="*/ 54 h 166"/>
                  <a:gd name="T6" fmla="*/ 2 w 173"/>
                  <a:gd name="T7" fmla="*/ 166 h 166"/>
                  <a:gd name="T8" fmla="*/ 39 w 173"/>
                  <a:gd name="T9" fmla="*/ 166 h 166"/>
                  <a:gd name="T10" fmla="*/ 20 w 173"/>
                  <a:gd name="T11" fmla="*/ 38 h 166"/>
                  <a:gd name="T12" fmla="*/ 41 w 173"/>
                  <a:gd name="T13" fmla="*/ 19 h 166"/>
                  <a:gd name="T14" fmla="*/ 21 w 173"/>
                  <a:gd name="T15" fmla="*/ 0 h 166"/>
                  <a:gd name="T16" fmla="*/ 0 w 173"/>
                  <a:gd name="T17" fmla="*/ 19 h 166"/>
                  <a:gd name="T18" fmla="*/ 20 w 173"/>
                  <a:gd name="T19" fmla="*/ 38 h 166"/>
                  <a:gd name="T20" fmla="*/ 20 w 173"/>
                  <a:gd name="T21" fmla="*/ 38 h 166"/>
                  <a:gd name="T22" fmla="*/ 60 w 173"/>
                  <a:gd name="T23" fmla="*/ 166 h 166"/>
                  <a:gd name="T24" fmla="*/ 60 w 173"/>
                  <a:gd name="T25" fmla="*/ 54 h 166"/>
                  <a:gd name="T26" fmla="*/ 97 w 173"/>
                  <a:gd name="T27" fmla="*/ 54 h 166"/>
                  <a:gd name="T28" fmla="*/ 97 w 173"/>
                  <a:gd name="T29" fmla="*/ 70 h 166"/>
                  <a:gd name="T30" fmla="*/ 97 w 173"/>
                  <a:gd name="T31" fmla="*/ 70 h 166"/>
                  <a:gd name="T32" fmla="*/ 130 w 173"/>
                  <a:gd name="T33" fmla="*/ 51 h 166"/>
                  <a:gd name="T34" fmla="*/ 173 w 173"/>
                  <a:gd name="T35" fmla="*/ 101 h 166"/>
                  <a:gd name="T36" fmla="*/ 173 w 173"/>
                  <a:gd name="T37" fmla="*/ 166 h 166"/>
                  <a:gd name="T38" fmla="*/ 136 w 173"/>
                  <a:gd name="T39" fmla="*/ 166 h 166"/>
                  <a:gd name="T40" fmla="*/ 136 w 173"/>
                  <a:gd name="T41" fmla="*/ 106 h 166"/>
                  <a:gd name="T42" fmla="*/ 117 w 173"/>
                  <a:gd name="T43" fmla="*/ 80 h 166"/>
                  <a:gd name="T44" fmla="*/ 98 w 173"/>
                  <a:gd name="T45" fmla="*/ 94 h 166"/>
                  <a:gd name="T46" fmla="*/ 97 w 173"/>
                  <a:gd name="T47" fmla="*/ 103 h 166"/>
                  <a:gd name="T48" fmla="*/ 97 w 173"/>
                  <a:gd name="T49" fmla="*/ 166 h 166"/>
                  <a:gd name="T50" fmla="*/ 60 w 173"/>
                  <a:gd name="T51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3" h="166">
                    <a:moveTo>
                      <a:pt x="39" y="166"/>
                    </a:moveTo>
                    <a:cubicBezTo>
                      <a:pt x="39" y="54"/>
                      <a:pt x="39" y="54"/>
                      <a:pt x="39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39" y="166"/>
                      <a:pt x="39" y="166"/>
                      <a:pt x="39" y="166"/>
                    </a:cubicBezTo>
                    <a:close/>
                    <a:moveTo>
                      <a:pt x="20" y="38"/>
                    </a:moveTo>
                    <a:cubicBezTo>
                      <a:pt x="33" y="38"/>
                      <a:pt x="41" y="30"/>
                      <a:pt x="41" y="19"/>
                    </a:cubicBezTo>
                    <a:cubicBezTo>
                      <a:pt x="41" y="8"/>
                      <a:pt x="33" y="0"/>
                      <a:pt x="21" y="0"/>
                    </a:cubicBezTo>
                    <a:cubicBezTo>
                      <a:pt x="8" y="0"/>
                      <a:pt x="0" y="8"/>
                      <a:pt x="0" y="19"/>
                    </a:cubicBezTo>
                    <a:cubicBezTo>
                      <a:pt x="0" y="30"/>
                      <a:pt x="8" y="38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lose/>
                    <a:moveTo>
                      <a:pt x="60" y="166"/>
                    </a:moveTo>
                    <a:cubicBezTo>
                      <a:pt x="60" y="166"/>
                      <a:pt x="60" y="64"/>
                      <a:pt x="60" y="54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70"/>
                      <a:pt x="97" y="70"/>
                      <a:pt x="97" y="70"/>
                    </a:cubicBezTo>
                    <a:cubicBezTo>
                      <a:pt x="97" y="70"/>
                      <a:pt x="97" y="70"/>
                      <a:pt x="97" y="70"/>
                    </a:cubicBezTo>
                    <a:cubicBezTo>
                      <a:pt x="102" y="62"/>
                      <a:pt x="110" y="51"/>
                      <a:pt x="130" y="51"/>
                    </a:cubicBezTo>
                    <a:cubicBezTo>
                      <a:pt x="155" y="51"/>
                      <a:pt x="173" y="67"/>
                      <a:pt x="173" y="101"/>
                    </a:cubicBezTo>
                    <a:cubicBezTo>
                      <a:pt x="173" y="166"/>
                      <a:pt x="173" y="166"/>
                      <a:pt x="173" y="166"/>
                    </a:cubicBezTo>
                    <a:cubicBezTo>
                      <a:pt x="136" y="166"/>
                      <a:pt x="136" y="166"/>
                      <a:pt x="136" y="166"/>
                    </a:cubicBezTo>
                    <a:cubicBezTo>
                      <a:pt x="136" y="106"/>
                      <a:pt x="136" y="106"/>
                      <a:pt x="136" y="106"/>
                    </a:cubicBezTo>
                    <a:cubicBezTo>
                      <a:pt x="136" y="91"/>
                      <a:pt x="131" y="80"/>
                      <a:pt x="117" y="80"/>
                    </a:cubicBezTo>
                    <a:cubicBezTo>
                      <a:pt x="107" y="80"/>
                      <a:pt x="101" y="87"/>
                      <a:pt x="98" y="94"/>
                    </a:cubicBezTo>
                    <a:cubicBezTo>
                      <a:pt x="97" y="96"/>
                      <a:pt x="97" y="100"/>
                      <a:pt x="97" y="103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60" y="166"/>
                      <a:pt x="60" y="166"/>
                      <a:pt x="60" y="1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LinkedIn - hit area">
                <a:hlinkClick r:id="rId2"/>
                <a:extLst>
                  <a:ext uri="{FF2B5EF4-FFF2-40B4-BE49-F238E27FC236}">
                    <a16:creationId xmlns:a16="http://schemas.microsoft.com/office/drawing/2014/main" id="{46E7DA2A-47D6-4FD5-8401-1623421F7456}"/>
                  </a:ext>
                </a:extLst>
              </p:cNvPr>
              <p:cNvSpPr/>
              <p:nvPr/>
            </p:nvSpPr>
            <p:spPr>
              <a:xfrm>
                <a:off x="7543797" y="5800631"/>
                <a:ext cx="1168402" cy="92084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link - Facebook">
              <a:extLst>
                <a:ext uri="{FF2B5EF4-FFF2-40B4-BE49-F238E27FC236}">
                  <a16:creationId xmlns:a16="http://schemas.microsoft.com/office/drawing/2014/main" id="{97F50187-AF92-450E-8888-B2ADDAD17926}"/>
                </a:ext>
              </a:extLst>
            </p:cNvPr>
            <p:cNvGrpSpPr/>
            <p:nvPr/>
          </p:nvGrpSpPr>
          <p:grpSpPr>
            <a:xfrm>
              <a:off x="7327725" y="5800631"/>
              <a:ext cx="1823085" cy="943403"/>
              <a:chOff x="5172075" y="5800631"/>
              <a:chExt cx="1823085" cy="943403"/>
            </a:xfrm>
          </p:grpSpPr>
          <p:sp>
            <p:nvSpPr>
              <p:cNvPr id="16" name="Facebook - handle">
                <a:extLst>
                  <a:ext uri="{FF2B5EF4-FFF2-40B4-BE49-F238E27FC236}">
                    <a16:creationId xmlns:a16="http://schemas.microsoft.com/office/drawing/2014/main" id="{73FD660F-0B7A-40E0-A43B-15644992AC36}"/>
                  </a:ext>
                </a:extLst>
              </p:cNvPr>
              <p:cNvSpPr txBox="1"/>
              <p:nvPr/>
            </p:nvSpPr>
            <p:spPr>
              <a:xfrm>
                <a:off x="5194808" y="6374702"/>
                <a:ext cx="18003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InsurerFMGlobal</a:t>
                </a:r>
              </a:p>
            </p:txBody>
          </p:sp>
          <p:sp>
            <p:nvSpPr>
              <p:cNvPr id="9" name="Facebook - logo">
                <a:extLst>
                  <a:ext uri="{FF2B5EF4-FFF2-40B4-BE49-F238E27FC236}">
                    <a16:creationId xmlns:a16="http://schemas.microsoft.com/office/drawing/2014/main" id="{4C6E4D6B-E988-469F-A581-606DE65D4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0274" y="5881688"/>
                <a:ext cx="211454" cy="407382"/>
              </a:xfrm>
              <a:custGeom>
                <a:avLst/>
                <a:gdLst>
                  <a:gd name="T0" fmla="*/ 68 w 104"/>
                  <a:gd name="T1" fmla="*/ 198 h 198"/>
                  <a:gd name="T2" fmla="*/ 27 w 104"/>
                  <a:gd name="T3" fmla="*/ 198 h 198"/>
                  <a:gd name="T4" fmla="*/ 27 w 104"/>
                  <a:gd name="T5" fmla="*/ 106 h 198"/>
                  <a:gd name="T6" fmla="*/ 0 w 104"/>
                  <a:gd name="T7" fmla="*/ 106 h 198"/>
                  <a:gd name="T8" fmla="*/ 0 w 104"/>
                  <a:gd name="T9" fmla="*/ 71 h 198"/>
                  <a:gd name="T10" fmla="*/ 27 w 104"/>
                  <a:gd name="T11" fmla="*/ 71 h 198"/>
                  <a:gd name="T12" fmla="*/ 27 w 104"/>
                  <a:gd name="T13" fmla="*/ 36 h 198"/>
                  <a:gd name="T14" fmla="*/ 68 w 104"/>
                  <a:gd name="T15" fmla="*/ 0 h 198"/>
                  <a:gd name="T16" fmla="*/ 104 w 104"/>
                  <a:gd name="T17" fmla="*/ 0 h 198"/>
                  <a:gd name="T18" fmla="*/ 104 w 104"/>
                  <a:gd name="T19" fmla="*/ 34 h 198"/>
                  <a:gd name="T20" fmla="*/ 80 w 104"/>
                  <a:gd name="T21" fmla="*/ 34 h 198"/>
                  <a:gd name="T22" fmla="*/ 68 w 104"/>
                  <a:gd name="T23" fmla="*/ 44 h 198"/>
                  <a:gd name="T24" fmla="*/ 68 w 104"/>
                  <a:gd name="T25" fmla="*/ 71 h 198"/>
                  <a:gd name="T26" fmla="*/ 104 w 104"/>
                  <a:gd name="T27" fmla="*/ 71 h 198"/>
                  <a:gd name="T28" fmla="*/ 100 w 104"/>
                  <a:gd name="T29" fmla="*/ 106 h 198"/>
                  <a:gd name="T30" fmla="*/ 68 w 104"/>
                  <a:gd name="T31" fmla="*/ 106 h 198"/>
                  <a:gd name="T32" fmla="*/ 68 w 104"/>
                  <a:gd name="T33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98">
                    <a:moveTo>
                      <a:pt x="68" y="198"/>
                    </a:moveTo>
                    <a:cubicBezTo>
                      <a:pt x="27" y="198"/>
                      <a:pt x="27" y="198"/>
                      <a:pt x="27" y="198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7" y="71"/>
                      <a:pt x="27" y="71"/>
                      <a:pt x="27" y="71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17"/>
                      <a:pt x="43" y="0"/>
                      <a:pt x="6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69" y="34"/>
                      <a:pt x="68" y="35"/>
                      <a:pt x="68" y="44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104" y="71"/>
                      <a:pt x="104" y="71"/>
                      <a:pt x="104" y="7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68" y="198"/>
                      <a:pt x="68" y="198"/>
                      <a:pt x="68" y="19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acebook - hit area">
                <a:hlinkClick r:id="rId3"/>
                <a:extLst>
                  <a:ext uri="{FF2B5EF4-FFF2-40B4-BE49-F238E27FC236}">
                    <a16:creationId xmlns:a16="http://schemas.microsoft.com/office/drawing/2014/main" id="{3B5C2F2E-150D-4B30-80EB-249E19D7824F}"/>
                  </a:ext>
                </a:extLst>
              </p:cNvPr>
              <p:cNvSpPr/>
              <p:nvPr/>
            </p:nvSpPr>
            <p:spPr>
              <a:xfrm>
                <a:off x="5172075" y="5800631"/>
                <a:ext cx="1819275" cy="92084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link - Twitter">
              <a:extLst>
                <a:ext uri="{FF2B5EF4-FFF2-40B4-BE49-F238E27FC236}">
                  <a16:creationId xmlns:a16="http://schemas.microsoft.com/office/drawing/2014/main" id="{368B398E-401F-401F-83AA-4889C278B925}"/>
                </a:ext>
              </a:extLst>
            </p:cNvPr>
            <p:cNvGrpSpPr/>
            <p:nvPr/>
          </p:nvGrpSpPr>
          <p:grpSpPr>
            <a:xfrm>
              <a:off x="5212403" y="5800631"/>
              <a:ext cx="1318260" cy="943403"/>
              <a:chOff x="3390900" y="5800631"/>
              <a:chExt cx="1318260" cy="943403"/>
            </a:xfrm>
          </p:grpSpPr>
          <p:sp>
            <p:nvSpPr>
              <p:cNvPr id="18" name="Twitter - handle">
                <a:extLst>
                  <a:ext uri="{FF2B5EF4-FFF2-40B4-BE49-F238E27FC236}">
                    <a16:creationId xmlns:a16="http://schemas.microsoft.com/office/drawing/2014/main" id="{621D23DD-15D7-4BC7-A58E-027B3DAED68A}"/>
                  </a:ext>
                </a:extLst>
              </p:cNvPr>
              <p:cNvSpPr txBox="1"/>
              <p:nvPr/>
            </p:nvSpPr>
            <p:spPr>
              <a:xfrm>
                <a:off x="3416808" y="6374702"/>
                <a:ext cx="12923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@FMGlobal</a:t>
                </a:r>
              </a:p>
            </p:txBody>
          </p:sp>
          <p:sp>
            <p:nvSpPr>
              <p:cNvPr id="8" name="Twitter - logo">
                <a:extLst>
                  <a:ext uri="{FF2B5EF4-FFF2-40B4-BE49-F238E27FC236}">
                    <a16:creationId xmlns:a16="http://schemas.microsoft.com/office/drawing/2014/main" id="{FCAD10A6-B9E3-49E2-8C28-15A182FCA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892" y="5918901"/>
                <a:ext cx="414216" cy="344066"/>
              </a:xfrm>
              <a:custGeom>
                <a:avLst/>
                <a:gdLst>
                  <a:gd name="T0" fmla="*/ 219 w 219"/>
                  <a:gd name="T1" fmla="*/ 22 h 179"/>
                  <a:gd name="T2" fmla="*/ 193 w 219"/>
                  <a:gd name="T3" fmla="*/ 29 h 179"/>
                  <a:gd name="T4" fmla="*/ 213 w 219"/>
                  <a:gd name="T5" fmla="*/ 4 h 179"/>
                  <a:gd name="T6" fmla="*/ 185 w 219"/>
                  <a:gd name="T7" fmla="*/ 15 h 179"/>
                  <a:gd name="T8" fmla="*/ 152 w 219"/>
                  <a:gd name="T9" fmla="*/ 0 h 179"/>
                  <a:gd name="T10" fmla="*/ 107 w 219"/>
                  <a:gd name="T11" fmla="*/ 45 h 179"/>
                  <a:gd name="T12" fmla="*/ 108 w 219"/>
                  <a:gd name="T13" fmla="*/ 56 h 179"/>
                  <a:gd name="T14" fmla="*/ 15 w 219"/>
                  <a:gd name="T15" fmla="*/ 9 h 179"/>
                  <a:gd name="T16" fmla="*/ 9 w 219"/>
                  <a:gd name="T17" fmla="*/ 31 h 179"/>
                  <a:gd name="T18" fmla="*/ 29 w 219"/>
                  <a:gd name="T19" fmla="*/ 69 h 179"/>
                  <a:gd name="T20" fmla="*/ 8 w 219"/>
                  <a:gd name="T21" fmla="*/ 63 h 179"/>
                  <a:gd name="T22" fmla="*/ 8 w 219"/>
                  <a:gd name="T23" fmla="*/ 64 h 179"/>
                  <a:gd name="T24" fmla="*/ 45 w 219"/>
                  <a:gd name="T25" fmla="*/ 108 h 179"/>
                  <a:gd name="T26" fmla="*/ 33 w 219"/>
                  <a:gd name="T27" fmla="*/ 110 h 179"/>
                  <a:gd name="T28" fmla="*/ 24 w 219"/>
                  <a:gd name="T29" fmla="*/ 109 h 179"/>
                  <a:gd name="T30" fmla="*/ 66 w 219"/>
                  <a:gd name="T31" fmla="*/ 140 h 179"/>
                  <a:gd name="T32" fmla="*/ 10 w 219"/>
                  <a:gd name="T33" fmla="*/ 159 h 179"/>
                  <a:gd name="T34" fmla="*/ 0 w 219"/>
                  <a:gd name="T35" fmla="*/ 159 h 179"/>
                  <a:gd name="T36" fmla="*/ 69 w 219"/>
                  <a:gd name="T37" fmla="*/ 179 h 179"/>
                  <a:gd name="T38" fmla="*/ 197 w 219"/>
                  <a:gd name="T39" fmla="*/ 51 h 179"/>
                  <a:gd name="T40" fmla="*/ 197 w 219"/>
                  <a:gd name="T41" fmla="*/ 45 h 179"/>
                  <a:gd name="T42" fmla="*/ 219 w 219"/>
                  <a:gd name="T43" fmla="*/ 2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9" h="179">
                    <a:moveTo>
                      <a:pt x="219" y="22"/>
                    </a:moveTo>
                    <a:cubicBezTo>
                      <a:pt x="211" y="25"/>
                      <a:pt x="202" y="28"/>
                      <a:pt x="193" y="29"/>
                    </a:cubicBezTo>
                    <a:cubicBezTo>
                      <a:pt x="203" y="23"/>
                      <a:pt x="210" y="14"/>
                      <a:pt x="213" y="4"/>
                    </a:cubicBezTo>
                    <a:cubicBezTo>
                      <a:pt x="204" y="9"/>
                      <a:pt x="195" y="13"/>
                      <a:pt x="185" y="15"/>
                    </a:cubicBezTo>
                    <a:cubicBezTo>
                      <a:pt x="176" y="6"/>
                      <a:pt x="165" y="0"/>
                      <a:pt x="152" y="0"/>
                    </a:cubicBezTo>
                    <a:cubicBezTo>
                      <a:pt x="127" y="0"/>
                      <a:pt x="107" y="21"/>
                      <a:pt x="107" y="45"/>
                    </a:cubicBezTo>
                    <a:cubicBezTo>
                      <a:pt x="107" y="49"/>
                      <a:pt x="107" y="52"/>
                      <a:pt x="108" y="56"/>
                    </a:cubicBezTo>
                    <a:cubicBezTo>
                      <a:pt x="70" y="54"/>
                      <a:pt x="37" y="36"/>
                      <a:pt x="15" y="9"/>
                    </a:cubicBezTo>
                    <a:cubicBezTo>
                      <a:pt x="11" y="15"/>
                      <a:pt x="9" y="23"/>
                      <a:pt x="9" y="31"/>
                    </a:cubicBezTo>
                    <a:cubicBezTo>
                      <a:pt x="9" y="47"/>
                      <a:pt x="17" y="61"/>
                      <a:pt x="29" y="69"/>
                    </a:cubicBezTo>
                    <a:cubicBezTo>
                      <a:pt x="21" y="69"/>
                      <a:pt x="14" y="67"/>
                      <a:pt x="8" y="63"/>
                    </a:cubicBezTo>
                    <a:cubicBezTo>
                      <a:pt x="8" y="63"/>
                      <a:pt x="8" y="64"/>
                      <a:pt x="8" y="64"/>
                    </a:cubicBezTo>
                    <a:cubicBezTo>
                      <a:pt x="8" y="86"/>
                      <a:pt x="24" y="104"/>
                      <a:pt x="45" y="108"/>
                    </a:cubicBezTo>
                    <a:cubicBezTo>
                      <a:pt x="41" y="109"/>
                      <a:pt x="37" y="110"/>
                      <a:pt x="33" y="110"/>
                    </a:cubicBezTo>
                    <a:cubicBezTo>
                      <a:pt x="30" y="110"/>
                      <a:pt x="27" y="109"/>
                      <a:pt x="24" y="109"/>
                    </a:cubicBezTo>
                    <a:cubicBezTo>
                      <a:pt x="30" y="127"/>
                      <a:pt x="47" y="140"/>
                      <a:pt x="66" y="140"/>
                    </a:cubicBezTo>
                    <a:cubicBezTo>
                      <a:pt x="51" y="152"/>
                      <a:pt x="31" y="159"/>
                      <a:pt x="10" y="159"/>
                    </a:cubicBezTo>
                    <a:cubicBezTo>
                      <a:pt x="7" y="159"/>
                      <a:pt x="3" y="159"/>
                      <a:pt x="0" y="159"/>
                    </a:cubicBezTo>
                    <a:cubicBezTo>
                      <a:pt x="20" y="171"/>
                      <a:pt x="43" y="179"/>
                      <a:pt x="69" y="179"/>
                    </a:cubicBezTo>
                    <a:cubicBezTo>
                      <a:pt x="152" y="179"/>
                      <a:pt x="197" y="110"/>
                      <a:pt x="197" y="51"/>
                    </a:cubicBezTo>
                    <a:cubicBezTo>
                      <a:pt x="197" y="49"/>
                      <a:pt x="197" y="47"/>
                      <a:pt x="197" y="45"/>
                    </a:cubicBezTo>
                    <a:cubicBezTo>
                      <a:pt x="206" y="39"/>
                      <a:pt x="213" y="31"/>
                      <a:pt x="219" y="2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witter - hit area">
                <a:hlinkClick r:id="rId4"/>
                <a:extLst>
                  <a:ext uri="{FF2B5EF4-FFF2-40B4-BE49-F238E27FC236}">
                    <a16:creationId xmlns:a16="http://schemas.microsoft.com/office/drawing/2014/main" id="{B0DC4CF4-EC5D-481D-9FA9-0D945FC3578B}"/>
                  </a:ext>
                </a:extLst>
              </p:cNvPr>
              <p:cNvSpPr/>
              <p:nvPr/>
            </p:nvSpPr>
            <p:spPr>
              <a:xfrm>
                <a:off x="3390900" y="5800631"/>
                <a:ext cx="1318260" cy="920843"/>
              </a:xfrm>
              <a:prstGeom prst="rect">
                <a:avLst/>
              </a:prstGeom>
              <a:solidFill>
                <a:schemeClr val="bg1">
                  <a:alpha val="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link - YouTube">
              <a:extLst>
                <a:ext uri="{FF2B5EF4-FFF2-40B4-BE49-F238E27FC236}">
                  <a16:creationId xmlns:a16="http://schemas.microsoft.com/office/drawing/2014/main" id="{6FAAC343-2135-461A-A1E2-2C081B813EF7}"/>
                </a:ext>
              </a:extLst>
            </p:cNvPr>
            <p:cNvGrpSpPr/>
            <p:nvPr/>
          </p:nvGrpSpPr>
          <p:grpSpPr>
            <a:xfrm>
              <a:off x="2653216" y="5800631"/>
              <a:ext cx="1762125" cy="943403"/>
              <a:chOff x="1142999" y="5800631"/>
              <a:chExt cx="1762125" cy="943403"/>
            </a:xfrm>
          </p:grpSpPr>
          <p:sp>
            <p:nvSpPr>
              <p:cNvPr id="19" name="YouTube - handle">
                <a:extLst>
                  <a:ext uri="{FF2B5EF4-FFF2-40B4-BE49-F238E27FC236}">
                    <a16:creationId xmlns:a16="http://schemas.microsoft.com/office/drawing/2014/main" id="{75663C0F-CF19-4C1C-90C2-5816CC0F1C8B}"/>
                  </a:ext>
                </a:extLst>
              </p:cNvPr>
              <p:cNvSpPr txBox="1"/>
              <p:nvPr/>
            </p:nvSpPr>
            <p:spPr>
              <a:xfrm>
                <a:off x="1166368" y="6374702"/>
                <a:ext cx="17292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FM Global</a:t>
                </a:r>
              </a:p>
            </p:txBody>
          </p:sp>
          <p:sp>
            <p:nvSpPr>
              <p:cNvPr id="7" name="YouTube - logo">
                <a:extLst>
                  <a:ext uri="{FF2B5EF4-FFF2-40B4-BE49-F238E27FC236}">
                    <a16:creationId xmlns:a16="http://schemas.microsoft.com/office/drawing/2014/main" id="{8CBCD000-BFC9-452D-A6C1-476785FD11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4677" y="5943696"/>
                <a:ext cx="734646" cy="308764"/>
              </a:xfrm>
              <a:custGeom>
                <a:avLst/>
                <a:gdLst>
                  <a:gd name="T0" fmla="*/ 108 w 324"/>
                  <a:gd name="T1" fmla="*/ 102 h 135"/>
                  <a:gd name="T2" fmla="*/ 86 w 324"/>
                  <a:gd name="T3" fmla="*/ 96 h 135"/>
                  <a:gd name="T4" fmla="*/ 99 w 324"/>
                  <a:gd name="T5" fmla="*/ 93 h 135"/>
                  <a:gd name="T6" fmla="*/ 108 w 324"/>
                  <a:gd name="T7" fmla="*/ 94 h 135"/>
                  <a:gd name="T8" fmla="*/ 121 w 324"/>
                  <a:gd name="T9" fmla="*/ 109 h 135"/>
                  <a:gd name="T10" fmla="*/ 60 w 324"/>
                  <a:gd name="T11" fmla="*/ 110 h 135"/>
                  <a:gd name="T12" fmla="*/ 42 w 324"/>
                  <a:gd name="T13" fmla="*/ 65 h 135"/>
                  <a:gd name="T14" fmla="*/ 73 w 324"/>
                  <a:gd name="T15" fmla="*/ 50 h 135"/>
                  <a:gd name="T16" fmla="*/ 65 w 324"/>
                  <a:gd name="T17" fmla="*/ 64 h 135"/>
                  <a:gd name="T18" fmla="*/ 55 w 324"/>
                  <a:gd name="T19" fmla="*/ 90 h 135"/>
                  <a:gd name="T20" fmla="*/ 65 w 324"/>
                  <a:gd name="T21" fmla="*/ 64 h 135"/>
                  <a:gd name="T22" fmla="*/ 22 w 324"/>
                  <a:gd name="T23" fmla="*/ 56 h 135"/>
                  <a:gd name="T24" fmla="*/ 16 w 324"/>
                  <a:gd name="T25" fmla="*/ 74 h 135"/>
                  <a:gd name="T26" fmla="*/ 29 w 324"/>
                  <a:gd name="T27" fmla="*/ 74 h 135"/>
                  <a:gd name="T28" fmla="*/ 285 w 324"/>
                  <a:gd name="T29" fmla="*/ 69 h 135"/>
                  <a:gd name="T30" fmla="*/ 296 w 324"/>
                  <a:gd name="T31" fmla="*/ 62 h 135"/>
                  <a:gd name="T32" fmla="*/ 324 w 324"/>
                  <a:gd name="T33" fmla="*/ 75 h 135"/>
                  <a:gd name="T34" fmla="*/ 295 w 324"/>
                  <a:gd name="T35" fmla="*/ 133 h 135"/>
                  <a:gd name="T36" fmla="*/ 140 w 324"/>
                  <a:gd name="T37" fmla="*/ 125 h 135"/>
                  <a:gd name="T38" fmla="*/ 131 w 324"/>
                  <a:gd name="T39" fmla="*/ 60 h 135"/>
                  <a:gd name="T40" fmla="*/ 160 w 324"/>
                  <a:gd name="T41" fmla="*/ 2 h 135"/>
                  <a:gd name="T42" fmla="*/ 295 w 324"/>
                  <a:gd name="T43" fmla="*/ 2 h 135"/>
                  <a:gd name="T44" fmla="*/ 324 w 324"/>
                  <a:gd name="T45" fmla="*/ 60 h 135"/>
                  <a:gd name="T46" fmla="*/ 187 w 324"/>
                  <a:gd name="T47" fmla="*/ 23 h 135"/>
                  <a:gd name="T48" fmla="*/ 160 w 324"/>
                  <a:gd name="T49" fmla="*/ 35 h 135"/>
                  <a:gd name="T50" fmla="*/ 173 w 324"/>
                  <a:gd name="T51" fmla="*/ 35 h 135"/>
                  <a:gd name="T52" fmla="*/ 208 w 324"/>
                  <a:gd name="T53" fmla="*/ 94 h 135"/>
                  <a:gd name="T54" fmla="*/ 198 w 324"/>
                  <a:gd name="T55" fmla="*/ 93 h 135"/>
                  <a:gd name="T56" fmla="*/ 185 w 324"/>
                  <a:gd name="T57" fmla="*/ 96 h 135"/>
                  <a:gd name="T58" fmla="*/ 208 w 324"/>
                  <a:gd name="T59" fmla="*/ 102 h 135"/>
                  <a:gd name="T60" fmla="*/ 220 w 324"/>
                  <a:gd name="T61" fmla="*/ 45 h 135"/>
                  <a:gd name="T62" fmla="*/ 254 w 324"/>
                  <a:gd name="T63" fmla="*/ 44 h 135"/>
                  <a:gd name="T64" fmla="*/ 230 w 324"/>
                  <a:gd name="T65" fmla="*/ 23 h 135"/>
                  <a:gd name="T66" fmla="*/ 241 w 324"/>
                  <a:gd name="T67" fmla="*/ 103 h 135"/>
                  <a:gd name="T68" fmla="*/ 264 w 324"/>
                  <a:gd name="T69" fmla="*/ 90 h 135"/>
                  <a:gd name="T70" fmla="*/ 285 w 324"/>
                  <a:gd name="T71" fmla="*/ 79 h 135"/>
                  <a:gd name="T72" fmla="*/ 304 w 324"/>
                  <a:gd name="T73" fmla="*/ 50 h 135"/>
                  <a:gd name="T74" fmla="*/ 272 w 324"/>
                  <a:gd name="T75" fmla="*/ 66 h 135"/>
                  <a:gd name="T76" fmla="*/ 291 w 324"/>
                  <a:gd name="T77" fmla="*/ 110 h 135"/>
                  <a:gd name="T78" fmla="*/ 308 w 324"/>
                  <a:gd name="T79" fmla="*/ 89 h 135"/>
                  <a:gd name="T80" fmla="*/ 295 w 324"/>
                  <a:gd name="T81" fmla="*/ 95 h 135"/>
                  <a:gd name="T82" fmla="*/ 247 w 324"/>
                  <a:gd name="T83" fmla="*/ 54 h 135"/>
                  <a:gd name="T84" fmla="*/ 247 w 324"/>
                  <a:gd name="T85" fmla="*/ 100 h 135"/>
                  <a:gd name="T86" fmla="*/ 247 w 324"/>
                  <a:gd name="T87" fmla="*/ 5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4" h="135">
                    <a:moveTo>
                      <a:pt x="121" y="109"/>
                    </a:moveTo>
                    <a:cubicBezTo>
                      <a:pt x="108" y="109"/>
                      <a:pt x="108" y="109"/>
                      <a:pt x="108" y="109"/>
                    </a:cubicBezTo>
                    <a:cubicBezTo>
                      <a:pt x="108" y="102"/>
                      <a:pt x="108" y="102"/>
                      <a:pt x="108" y="102"/>
                    </a:cubicBezTo>
                    <a:cubicBezTo>
                      <a:pt x="104" y="108"/>
                      <a:pt x="100" y="110"/>
                      <a:pt x="96" y="110"/>
                    </a:cubicBezTo>
                    <a:cubicBezTo>
                      <a:pt x="92" y="110"/>
                      <a:pt x="89" y="109"/>
                      <a:pt x="88" y="105"/>
                    </a:cubicBezTo>
                    <a:cubicBezTo>
                      <a:pt x="87" y="103"/>
                      <a:pt x="86" y="100"/>
                      <a:pt x="86" y="96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9" y="93"/>
                      <a:pt x="99" y="93"/>
                      <a:pt x="99" y="93"/>
                    </a:cubicBezTo>
                    <a:cubicBezTo>
                      <a:pt x="99" y="95"/>
                      <a:pt x="99" y="96"/>
                      <a:pt x="99" y="97"/>
                    </a:cubicBezTo>
                    <a:cubicBezTo>
                      <a:pt x="99" y="99"/>
                      <a:pt x="100" y="100"/>
                      <a:pt x="101" y="100"/>
                    </a:cubicBezTo>
                    <a:cubicBezTo>
                      <a:pt x="104" y="100"/>
                      <a:pt x="106" y="98"/>
                      <a:pt x="108" y="94"/>
                    </a:cubicBezTo>
                    <a:cubicBezTo>
                      <a:pt x="108" y="44"/>
                      <a:pt x="108" y="44"/>
                      <a:pt x="108" y="44"/>
                    </a:cubicBezTo>
                    <a:cubicBezTo>
                      <a:pt x="121" y="44"/>
                      <a:pt x="121" y="44"/>
                      <a:pt x="121" y="44"/>
                    </a:cubicBezTo>
                    <a:lnTo>
                      <a:pt x="121" y="109"/>
                    </a:lnTo>
                    <a:close/>
                    <a:moveTo>
                      <a:pt x="77" y="89"/>
                    </a:moveTo>
                    <a:cubicBezTo>
                      <a:pt x="77" y="96"/>
                      <a:pt x="76" y="100"/>
                      <a:pt x="74" y="104"/>
                    </a:cubicBezTo>
                    <a:cubicBezTo>
                      <a:pt x="70" y="108"/>
                      <a:pt x="65" y="110"/>
                      <a:pt x="60" y="110"/>
                    </a:cubicBezTo>
                    <a:cubicBezTo>
                      <a:pt x="55" y="110"/>
                      <a:pt x="49" y="108"/>
                      <a:pt x="46" y="104"/>
                    </a:cubicBezTo>
                    <a:cubicBezTo>
                      <a:pt x="44" y="100"/>
                      <a:pt x="42" y="96"/>
                      <a:pt x="42" y="89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58"/>
                      <a:pt x="44" y="53"/>
                      <a:pt x="46" y="50"/>
                    </a:cubicBezTo>
                    <a:cubicBezTo>
                      <a:pt x="50" y="45"/>
                      <a:pt x="54" y="43"/>
                      <a:pt x="60" y="43"/>
                    </a:cubicBezTo>
                    <a:cubicBezTo>
                      <a:pt x="65" y="43"/>
                      <a:pt x="70" y="45"/>
                      <a:pt x="73" y="50"/>
                    </a:cubicBezTo>
                    <a:cubicBezTo>
                      <a:pt x="76" y="53"/>
                      <a:pt x="77" y="58"/>
                      <a:pt x="77" y="65"/>
                    </a:cubicBezTo>
                    <a:lnTo>
                      <a:pt x="77" y="89"/>
                    </a:lnTo>
                    <a:close/>
                    <a:moveTo>
                      <a:pt x="65" y="64"/>
                    </a:moveTo>
                    <a:cubicBezTo>
                      <a:pt x="66" y="58"/>
                      <a:pt x="64" y="55"/>
                      <a:pt x="60" y="55"/>
                    </a:cubicBezTo>
                    <a:cubicBezTo>
                      <a:pt x="56" y="55"/>
                      <a:pt x="54" y="58"/>
                      <a:pt x="55" y="64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54" y="96"/>
                      <a:pt x="56" y="100"/>
                      <a:pt x="60" y="100"/>
                    </a:cubicBezTo>
                    <a:cubicBezTo>
                      <a:pt x="64" y="100"/>
                      <a:pt x="66" y="96"/>
                      <a:pt x="65" y="90"/>
                    </a:cubicBezTo>
                    <a:lnTo>
                      <a:pt x="65" y="64"/>
                    </a:lnTo>
                    <a:close/>
                    <a:moveTo>
                      <a:pt x="45" y="22"/>
                    </a:moveTo>
                    <a:cubicBezTo>
                      <a:pt x="31" y="22"/>
                      <a:pt x="31" y="22"/>
                      <a:pt x="31" y="22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" y="30"/>
                      <a:pt x="16" y="74"/>
                      <a:pt x="16" y="74"/>
                    </a:cubicBezTo>
                    <a:cubicBezTo>
                      <a:pt x="16" y="109"/>
                      <a:pt x="16" y="109"/>
                      <a:pt x="1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9" y="74"/>
                      <a:pt x="29" y="74"/>
                      <a:pt x="29" y="74"/>
                    </a:cubicBezTo>
                    <a:lnTo>
                      <a:pt x="45" y="22"/>
                    </a:lnTo>
                    <a:close/>
                    <a:moveTo>
                      <a:pt x="296" y="69"/>
                    </a:moveTo>
                    <a:cubicBezTo>
                      <a:pt x="285" y="69"/>
                      <a:pt x="285" y="69"/>
                      <a:pt x="285" y="69"/>
                    </a:cubicBezTo>
                    <a:cubicBezTo>
                      <a:pt x="285" y="62"/>
                      <a:pt x="285" y="62"/>
                      <a:pt x="285" y="62"/>
                    </a:cubicBezTo>
                    <a:cubicBezTo>
                      <a:pt x="285" y="56"/>
                      <a:pt x="286" y="54"/>
                      <a:pt x="290" y="54"/>
                    </a:cubicBezTo>
                    <a:cubicBezTo>
                      <a:pt x="294" y="54"/>
                      <a:pt x="296" y="56"/>
                      <a:pt x="296" y="62"/>
                    </a:cubicBezTo>
                    <a:lnTo>
                      <a:pt x="296" y="69"/>
                    </a:lnTo>
                    <a:close/>
                    <a:moveTo>
                      <a:pt x="324" y="60"/>
                    </a:moveTo>
                    <a:cubicBezTo>
                      <a:pt x="324" y="75"/>
                      <a:pt x="324" y="75"/>
                      <a:pt x="324" y="75"/>
                    </a:cubicBezTo>
                    <a:cubicBezTo>
                      <a:pt x="324" y="90"/>
                      <a:pt x="322" y="106"/>
                      <a:pt x="322" y="106"/>
                    </a:cubicBezTo>
                    <a:cubicBezTo>
                      <a:pt x="322" y="106"/>
                      <a:pt x="320" y="119"/>
                      <a:pt x="314" y="125"/>
                    </a:cubicBezTo>
                    <a:cubicBezTo>
                      <a:pt x="307" y="133"/>
                      <a:pt x="299" y="133"/>
                      <a:pt x="295" y="133"/>
                    </a:cubicBezTo>
                    <a:cubicBezTo>
                      <a:pt x="268" y="135"/>
                      <a:pt x="227" y="135"/>
                      <a:pt x="227" y="135"/>
                    </a:cubicBezTo>
                    <a:cubicBezTo>
                      <a:pt x="227" y="135"/>
                      <a:pt x="177" y="135"/>
                      <a:pt x="162" y="133"/>
                    </a:cubicBezTo>
                    <a:cubicBezTo>
                      <a:pt x="157" y="132"/>
                      <a:pt x="148" y="133"/>
                      <a:pt x="140" y="125"/>
                    </a:cubicBezTo>
                    <a:cubicBezTo>
                      <a:pt x="135" y="119"/>
                      <a:pt x="133" y="106"/>
                      <a:pt x="133" y="106"/>
                    </a:cubicBezTo>
                    <a:cubicBezTo>
                      <a:pt x="133" y="106"/>
                      <a:pt x="131" y="90"/>
                      <a:pt x="131" y="75"/>
                    </a:cubicBezTo>
                    <a:cubicBezTo>
                      <a:pt x="131" y="60"/>
                      <a:pt x="131" y="60"/>
                      <a:pt x="131" y="60"/>
                    </a:cubicBezTo>
                    <a:cubicBezTo>
                      <a:pt x="131" y="45"/>
                      <a:pt x="133" y="29"/>
                      <a:pt x="133" y="29"/>
                    </a:cubicBezTo>
                    <a:cubicBezTo>
                      <a:pt x="133" y="29"/>
                      <a:pt x="135" y="16"/>
                      <a:pt x="140" y="10"/>
                    </a:cubicBezTo>
                    <a:cubicBezTo>
                      <a:pt x="148" y="2"/>
                      <a:pt x="156" y="2"/>
                      <a:pt x="160" y="2"/>
                    </a:cubicBezTo>
                    <a:cubicBezTo>
                      <a:pt x="187" y="0"/>
                      <a:pt x="227" y="0"/>
                      <a:pt x="227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27" y="0"/>
                      <a:pt x="268" y="0"/>
                      <a:pt x="295" y="2"/>
                    </a:cubicBezTo>
                    <a:cubicBezTo>
                      <a:pt x="299" y="2"/>
                      <a:pt x="307" y="2"/>
                      <a:pt x="314" y="10"/>
                    </a:cubicBezTo>
                    <a:cubicBezTo>
                      <a:pt x="320" y="16"/>
                      <a:pt x="322" y="29"/>
                      <a:pt x="322" y="29"/>
                    </a:cubicBezTo>
                    <a:cubicBezTo>
                      <a:pt x="322" y="29"/>
                      <a:pt x="324" y="45"/>
                      <a:pt x="324" y="60"/>
                    </a:cubicBezTo>
                    <a:close/>
                    <a:moveTo>
                      <a:pt x="173" y="35"/>
                    </a:moveTo>
                    <a:cubicBezTo>
                      <a:pt x="187" y="35"/>
                      <a:pt x="187" y="35"/>
                      <a:pt x="187" y="35"/>
                    </a:cubicBezTo>
                    <a:cubicBezTo>
                      <a:pt x="187" y="23"/>
                      <a:pt x="187" y="23"/>
                      <a:pt x="187" y="23"/>
                    </a:cubicBezTo>
                    <a:cubicBezTo>
                      <a:pt x="147" y="23"/>
                      <a:pt x="147" y="23"/>
                      <a:pt x="147" y="23"/>
                    </a:cubicBezTo>
                    <a:cubicBezTo>
                      <a:pt x="147" y="35"/>
                      <a:pt x="147" y="35"/>
                      <a:pt x="147" y="35"/>
                    </a:cubicBezTo>
                    <a:cubicBezTo>
                      <a:pt x="160" y="35"/>
                      <a:pt x="160" y="35"/>
                      <a:pt x="160" y="35"/>
                    </a:cubicBezTo>
                    <a:cubicBezTo>
                      <a:pt x="160" y="109"/>
                      <a:pt x="160" y="109"/>
                      <a:pt x="160" y="109"/>
                    </a:cubicBezTo>
                    <a:cubicBezTo>
                      <a:pt x="173" y="109"/>
                      <a:pt x="173" y="109"/>
                      <a:pt x="173" y="109"/>
                    </a:cubicBezTo>
                    <a:lnTo>
                      <a:pt x="173" y="35"/>
                    </a:lnTo>
                    <a:close/>
                    <a:moveTo>
                      <a:pt x="220" y="45"/>
                    </a:moveTo>
                    <a:cubicBezTo>
                      <a:pt x="208" y="45"/>
                      <a:pt x="208" y="45"/>
                      <a:pt x="208" y="45"/>
                    </a:cubicBezTo>
                    <a:cubicBezTo>
                      <a:pt x="208" y="94"/>
                      <a:pt x="208" y="94"/>
                      <a:pt x="208" y="94"/>
                    </a:cubicBezTo>
                    <a:cubicBezTo>
                      <a:pt x="205" y="98"/>
                      <a:pt x="203" y="100"/>
                      <a:pt x="200" y="100"/>
                    </a:cubicBezTo>
                    <a:cubicBezTo>
                      <a:pt x="199" y="100"/>
                      <a:pt x="198" y="99"/>
                      <a:pt x="198" y="97"/>
                    </a:cubicBezTo>
                    <a:cubicBezTo>
                      <a:pt x="198" y="96"/>
                      <a:pt x="198" y="95"/>
                      <a:pt x="198" y="93"/>
                    </a:cubicBezTo>
                    <a:cubicBezTo>
                      <a:pt x="198" y="45"/>
                      <a:pt x="198" y="45"/>
                      <a:pt x="198" y="45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185" y="96"/>
                      <a:pt x="185" y="96"/>
                      <a:pt x="185" y="96"/>
                    </a:cubicBezTo>
                    <a:cubicBezTo>
                      <a:pt x="185" y="100"/>
                      <a:pt x="186" y="103"/>
                      <a:pt x="187" y="105"/>
                    </a:cubicBezTo>
                    <a:cubicBezTo>
                      <a:pt x="188" y="109"/>
                      <a:pt x="191" y="110"/>
                      <a:pt x="195" y="110"/>
                    </a:cubicBezTo>
                    <a:cubicBezTo>
                      <a:pt x="199" y="110"/>
                      <a:pt x="203" y="108"/>
                      <a:pt x="208" y="102"/>
                    </a:cubicBezTo>
                    <a:cubicBezTo>
                      <a:pt x="208" y="109"/>
                      <a:pt x="208" y="109"/>
                      <a:pt x="208" y="109"/>
                    </a:cubicBezTo>
                    <a:cubicBezTo>
                      <a:pt x="220" y="109"/>
                      <a:pt x="220" y="109"/>
                      <a:pt x="220" y="109"/>
                    </a:cubicBezTo>
                    <a:lnTo>
                      <a:pt x="220" y="45"/>
                    </a:lnTo>
                    <a:close/>
                    <a:moveTo>
                      <a:pt x="264" y="64"/>
                    </a:moveTo>
                    <a:cubicBezTo>
                      <a:pt x="264" y="58"/>
                      <a:pt x="264" y="54"/>
                      <a:pt x="263" y="51"/>
                    </a:cubicBezTo>
                    <a:cubicBezTo>
                      <a:pt x="261" y="46"/>
                      <a:pt x="258" y="44"/>
                      <a:pt x="254" y="44"/>
                    </a:cubicBezTo>
                    <a:cubicBezTo>
                      <a:pt x="249" y="44"/>
                      <a:pt x="245" y="46"/>
                      <a:pt x="241" y="51"/>
                    </a:cubicBezTo>
                    <a:cubicBezTo>
                      <a:pt x="241" y="23"/>
                      <a:pt x="241" y="23"/>
                      <a:pt x="241" y="23"/>
                    </a:cubicBezTo>
                    <a:cubicBezTo>
                      <a:pt x="230" y="23"/>
                      <a:pt x="230" y="23"/>
                      <a:pt x="230" y="23"/>
                    </a:cubicBezTo>
                    <a:cubicBezTo>
                      <a:pt x="230" y="109"/>
                      <a:pt x="230" y="109"/>
                      <a:pt x="230" y="109"/>
                    </a:cubicBezTo>
                    <a:cubicBezTo>
                      <a:pt x="241" y="109"/>
                      <a:pt x="241" y="109"/>
                      <a:pt x="241" y="109"/>
                    </a:cubicBezTo>
                    <a:cubicBezTo>
                      <a:pt x="241" y="103"/>
                      <a:pt x="241" y="103"/>
                      <a:pt x="241" y="103"/>
                    </a:cubicBezTo>
                    <a:cubicBezTo>
                      <a:pt x="245" y="108"/>
                      <a:pt x="249" y="110"/>
                      <a:pt x="254" y="110"/>
                    </a:cubicBezTo>
                    <a:cubicBezTo>
                      <a:pt x="258" y="110"/>
                      <a:pt x="262" y="108"/>
                      <a:pt x="263" y="103"/>
                    </a:cubicBezTo>
                    <a:cubicBezTo>
                      <a:pt x="264" y="100"/>
                      <a:pt x="264" y="96"/>
                      <a:pt x="264" y="90"/>
                    </a:cubicBezTo>
                    <a:lnTo>
                      <a:pt x="264" y="64"/>
                    </a:lnTo>
                    <a:close/>
                    <a:moveTo>
                      <a:pt x="285" y="91"/>
                    </a:moveTo>
                    <a:cubicBezTo>
                      <a:pt x="285" y="79"/>
                      <a:pt x="285" y="79"/>
                      <a:pt x="285" y="79"/>
                    </a:cubicBezTo>
                    <a:cubicBezTo>
                      <a:pt x="308" y="79"/>
                      <a:pt x="308" y="79"/>
                      <a:pt x="308" y="79"/>
                    </a:cubicBezTo>
                    <a:cubicBezTo>
                      <a:pt x="308" y="66"/>
                      <a:pt x="308" y="66"/>
                      <a:pt x="308" y="66"/>
                    </a:cubicBezTo>
                    <a:cubicBezTo>
                      <a:pt x="308" y="59"/>
                      <a:pt x="307" y="54"/>
                      <a:pt x="304" y="50"/>
                    </a:cubicBezTo>
                    <a:cubicBezTo>
                      <a:pt x="301" y="46"/>
                      <a:pt x="296" y="44"/>
                      <a:pt x="290" y="44"/>
                    </a:cubicBezTo>
                    <a:cubicBezTo>
                      <a:pt x="284" y="44"/>
                      <a:pt x="280" y="46"/>
                      <a:pt x="276" y="50"/>
                    </a:cubicBezTo>
                    <a:cubicBezTo>
                      <a:pt x="274" y="54"/>
                      <a:pt x="272" y="59"/>
                      <a:pt x="272" y="66"/>
                    </a:cubicBezTo>
                    <a:cubicBezTo>
                      <a:pt x="272" y="89"/>
                      <a:pt x="272" y="89"/>
                      <a:pt x="272" y="89"/>
                    </a:cubicBezTo>
                    <a:cubicBezTo>
                      <a:pt x="272" y="96"/>
                      <a:pt x="274" y="100"/>
                      <a:pt x="276" y="104"/>
                    </a:cubicBezTo>
                    <a:cubicBezTo>
                      <a:pt x="280" y="108"/>
                      <a:pt x="284" y="110"/>
                      <a:pt x="291" y="110"/>
                    </a:cubicBezTo>
                    <a:cubicBezTo>
                      <a:pt x="297" y="110"/>
                      <a:pt x="301" y="108"/>
                      <a:pt x="305" y="103"/>
                    </a:cubicBezTo>
                    <a:cubicBezTo>
                      <a:pt x="306" y="101"/>
                      <a:pt x="307" y="99"/>
                      <a:pt x="307" y="96"/>
                    </a:cubicBezTo>
                    <a:cubicBezTo>
                      <a:pt x="308" y="95"/>
                      <a:pt x="308" y="92"/>
                      <a:pt x="308" y="89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296" y="87"/>
                      <a:pt x="296" y="87"/>
                      <a:pt x="296" y="87"/>
                    </a:cubicBezTo>
                    <a:cubicBezTo>
                      <a:pt x="296" y="91"/>
                      <a:pt x="296" y="94"/>
                      <a:pt x="295" y="95"/>
                    </a:cubicBezTo>
                    <a:cubicBezTo>
                      <a:pt x="295" y="98"/>
                      <a:pt x="293" y="100"/>
                      <a:pt x="290" y="100"/>
                    </a:cubicBezTo>
                    <a:cubicBezTo>
                      <a:pt x="286" y="100"/>
                      <a:pt x="285" y="97"/>
                      <a:pt x="285" y="91"/>
                    </a:cubicBezTo>
                    <a:close/>
                    <a:moveTo>
                      <a:pt x="247" y="54"/>
                    </a:moveTo>
                    <a:cubicBezTo>
                      <a:pt x="245" y="54"/>
                      <a:pt x="243" y="55"/>
                      <a:pt x="241" y="57"/>
                    </a:cubicBezTo>
                    <a:cubicBezTo>
                      <a:pt x="241" y="97"/>
                      <a:pt x="241" y="97"/>
                      <a:pt x="241" y="97"/>
                    </a:cubicBezTo>
                    <a:cubicBezTo>
                      <a:pt x="243" y="99"/>
                      <a:pt x="245" y="100"/>
                      <a:pt x="247" y="100"/>
                    </a:cubicBezTo>
                    <a:cubicBezTo>
                      <a:pt x="251" y="100"/>
                      <a:pt x="252" y="97"/>
                      <a:pt x="252" y="91"/>
                    </a:cubicBezTo>
                    <a:cubicBezTo>
                      <a:pt x="252" y="63"/>
                      <a:pt x="252" y="63"/>
                      <a:pt x="252" y="63"/>
                    </a:cubicBezTo>
                    <a:cubicBezTo>
                      <a:pt x="252" y="56"/>
                      <a:pt x="251" y="54"/>
                      <a:pt x="247" y="5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YouTube - hit area">
                <a:hlinkClick r:id="rId5"/>
                <a:extLst>
                  <a:ext uri="{FF2B5EF4-FFF2-40B4-BE49-F238E27FC236}">
                    <a16:creationId xmlns:a16="http://schemas.microsoft.com/office/drawing/2014/main" id="{DF30CCA8-742C-4AE9-A718-F65952C035F3}"/>
                  </a:ext>
                </a:extLst>
              </p:cNvPr>
              <p:cNvSpPr/>
              <p:nvPr/>
            </p:nvSpPr>
            <p:spPr>
              <a:xfrm>
                <a:off x="1142999" y="5800631"/>
                <a:ext cx="1762125" cy="920843"/>
              </a:xfrm>
              <a:prstGeom prst="rect">
                <a:avLst/>
              </a:prstGeom>
              <a:solidFill>
                <a:schemeClr val="bg1">
                  <a:alpha val="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bg - left">
            <a:extLst>
              <a:ext uri="{FF2B5EF4-FFF2-40B4-BE49-F238E27FC236}">
                <a16:creationId xmlns:a16="http://schemas.microsoft.com/office/drawing/2014/main" id="{1C350F78-0558-4117-BA92-FC5BC8174F58}"/>
              </a:ext>
            </a:extLst>
          </p:cNvPr>
          <p:cNvSpPr/>
          <p:nvPr/>
        </p:nvSpPr>
        <p:spPr>
          <a:xfrm>
            <a:off x="0" y="0"/>
            <a:ext cx="203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resenter's name and title">
            <a:extLst>
              <a:ext uri="{FF2B5EF4-FFF2-40B4-BE49-F238E27FC236}">
                <a16:creationId xmlns:a16="http://schemas.microsoft.com/office/drawing/2014/main" id="{B805FD06-0A0A-468B-846F-8615AD2BE8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2236" y="3427809"/>
            <a:ext cx="8128000" cy="800219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182880" bIns="182880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firstName.lastName@fmglobal.com</a:t>
            </a:r>
          </a:p>
        </p:txBody>
      </p:sp>
      <p:sp>
        <p:nvSpPr>
          <p:cNvPr id="3" name="thank you">
            <a:extLst>
              <a:ext uri="{FF2B5EF4-FFF2-40B4-BE49-F238E27FC236}">
                <a16:creationId xmlns:a16="http://schemas.microsoft.com/office/drawing/2014/main" id="{E3129245-0292-45B7-A54D-41F01FFE2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2236" y="2560370"/>
            <a:ext cx="8128000" cy="867930"/>
          </a:xfrm>
          <a:prstGeom prst="rect">
            <a:avLst/>
          </a:prstGeom>
          <a:solidFill>
            <a:schemeClr val="tx2"/>
          </a:solidFill>
        </p:spPr>
        <p:txBody>
          <a:bodyPr wrap="square" lIns="274320" tIns="182880" rIns="182880" bIns="182880" anchor="b" anchorCtr="0">
            <a:spAutoFit/>
          </a:bodyPr>
          <a:lstStyle>
            <a:lvl1pPr algn="l">
              <a:def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dirty="0"/>
              <a:t>Thank you. Any questions?</a:t>
            </a:r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59B5DA75-8A1B-485D-A0B2-81236B9A1F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13232" y="192235"/>
            <a:ext cx="1131094" cy="77455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9E577D-1A7F-47AA-82F2-A9CC6AD488B2}"/>
              </a:ext>
            </a:extLst>
          </p:cNvPr>
          <p:cNvSpPr/>
          <p:nvPr userDrawn="1"/>
        </p:nvSpPr>
        <p:spPr>
          <a:xfrm>
            <a:off x="-1" y="1"/>
            <a:ext cx="203041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1B3F36A0-B4F1-C34C-8453-4B2E26CF04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" y="0"/>
            <a:ext cx="2028009" cy="6858000"/>
          </a:xfrm>
          <a:prstGeom prst="rect">
            <a:avLst/>
          </a:prstGeom>
        </p:spPr>
      </p:pic>
      <p:sp>
        <p:nvSpPr>
          <p:cNvPr id="28" name="vr">
            <a:extLst>
              <a:ext uri="{FF2B5EF4-FFF2-40B4-BE49-F238E27FC236}">
                <a16:creationId xmlns:a16="http://schemas.microsoft.com/office/drawing/2014/main" id="{B6736AFB-FF0F-4D70-ABA6-C8A44BF6AA00}"/>
              </a:ext>
            </a:extLst>
          </p:cNvPr>
          <p:cNvSpPr/>
          <p:nvPr/>
        </p:nvSpPr>
        <p:spPr>
          <a:xfrm>
            <a:off x="2029968" y="0"/>
            <a:ext cx="640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14987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6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r">
            <a:extLst>
              <a:ext uri="{FF2B5EF4-FFF2-40B4-BE49-F238E27FC236}">
                <a16:creationId xmlns:a16="http://schemas.microsoft.com/office/drawing/2014/main" id="{ADF3D5A4-3366-43A0-B0F5-62B114885CCB}"/>
              </a:ext>
            </a:extLst>
          </p:cNvPr>
          <p:cNvSpPr/>
          <p:nvPr userDrawn="1"/>
        </p:nvSpPr>
        <p:spPr>
          <a:xfrm>
            <a:off x="0" y="1139825"/>
            <a:ext cx="12188952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eader bg">
            <a:extLst>
              <a:ext uri="{FF2B5EF4-FFF2-40B4-BE49-F238E27FC236}">
                <a16:creationId xmlns:a16="http://schemas.microsoft.com/office/drawing/2014/main" id="{97E8D1EB-178D-4076-B880-1F2175590C06}"/>
              </a:ext>
            </a:extLst>
          </p:cNvPr>
          <p:cNvSpPr/>
          <p:nvPr userDrawn="1"/>
        </p:nvSpPr>
        <p:spPr>
          <a:xfrm>
            <a:off x="0" y="0"/>
            <a:ext cx="12192001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F2AD5724-A93A-422F-AADC-43EA1FC19C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13232" y="192235"/>
            <a:ext cx="1131094" cy="7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5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49" r:id="rId2"/>
    <p:sldLayoutId id="2147483842" r:id="rId3"/>
    <p:sldLayoutId id="2147483819" r:id="rId4"/>
    <p:sldLayoutId id="2147483851" r:id="rId5"/>
    <p:sldLayoutId id="2147483847" r:id="rId6"/>
    <p:sldLayoutId id="2147483820" r:id="rId7"/>
    <p:sldLayoutId id="2147483821" r:id="rId8"/>
    <p:sldLayoutId id="2147483822" r:id="rId9"/>
    <p:sldLayoutId id="2147483852" r:id="rId10"/>
    <p:sldLayoutId id="2147483853" r:id="rId11"/>
    <p:sldLayoutId id="2147483854" r:id="rId12"/>
    <p:sldLayoutId id="2147483855" r:id="rId13"/>
    <p:sldLayoutId id="2147483857" r:id="rId14"/>
    <p:sldLayoutId id="2147483858" r:id="rId1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3600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2560" userDrawn="1">
          <p15:clr>
            <a:srgbClr val="F26B43"/>
          </p15:clr>
        </p15:guide>
        <p15:guide id="16" pos="5119" userDrawn="1">
          <p15:clr>
            <a:srgbClr val="F26B43"/>
          </p15:clr>
        </p15:guide>
        <p15:guide id="17" orient="horz" pos="1441" userDrawn="1">
          <p15:clr>
            <a:srgbClr val="F26B43"/>
          </p15:clr>
        </p15:guide>
        <p15:guide id="18" orient="horz" pos="2880" userDrawn="1">
          <p15:clr>
            <a:srgbClr val="F26B43"/>
          </p15:clr>
        </p15:guide>
        <p15:guide id="19" pos="6399" userDrawn="1">
          <p15:clr>
            <a:srgbClr val="F26B43"/>
          </p15:clr>
        </p15:guide>
        <p15:guide id="20" orient="horz" pos="718" userDrawn="1">
          <p15:clr>
            <a:srgbClr val="F26B43"/>
          </p15:clr>
        </p15:guide>
        <p15:guide id="21" orient="horz" pos="3959" userDrawn="1">
          <p15:clr>
            <a:srgbClr val="F26B43"/>
          </p15:clr>
        </p15:guide>
        <p15:guide id="22" pos="1279" userDrawn="1">
          <p15:clr>
            <a:srgbClr val="F26B43"/>
          </p15:clr>
        </p15:guide>
        <p15:guide id="23" orient="horz" pos="758" userDrawn="1">
          <p15:clr>
            <a:srgbClr val="F26B43"/>
          </p15:clr>
        </p15:guide>
        <p15:guide id="24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CURITY CLASSIFICATION">
            <a:extLst>
              <a:ext uri="{FF2B5EF4-FFF2-40B4-BE49-F238E27FC236}">
                <a16:creationId xmlns:a16="http://schemas.microsoft.com/office/drawing/2014/main" id="{D5767172-6D55-44A1-97A9-D7EDD924DBB9}"/>
              </a:ext>
            </a:extLst>
          </p:cNvPr>
          <p:cNvSpPr txBox="1"/>
          <p:nvPr/>
        </p:nvSpPr>
        <p:spPr>
          <a:xfrm>
            <a:off x="-1182" y="6281738"/>
            <a:ext cx="2034770" cy="5762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900" b="1" spc="0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[INTERNAL ONLY]</a:t>
            </a:r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0C79C3CD-2DF1-438C-B55F-73F10507DBC4}"/>
              </a:ext>
            </a:extLst>
          </p:cNvPr>
          <p:cNvSpPr/>
          <p:nvPr/>
        </p:nvSpPr>
        <p:spPr>
          <a:xfrm>
            <a:off x="1" y="0"/>
            <a:ext cx="12192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9485DCB8-7C5B-4E6E-9A6A-F9989D35F1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13232" y="192235"/>
            <a:ext cx="1131094" cy="7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7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8" r:id="rId4"/>
    <p:sldLayoutId id="2147483829" r:id="rId5"/>
    <p:sldLayoutId id="2147483830" r:id="rId6"/>
    <p:sldLayoutId id="2147483832" r:id="rId7"/>
    <p:sldLayoutId id="2147483833" r:id="rId8"/>
    <p:sldLayoutId id="2147483834" r:id="rId9"/>
    <p:sldLayoutId id="2147483886" r:id="rId1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pos="2559">
          <p15:clr>
            <a:srgbClr val="F26B43"/>
          </p15:clr>
        </p15:guide>
        <p15:guide id="3" pos="5119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599">
          <p15:clr>
            <a:srgbClr val="F26B43"/>
          </p15:clr>
        </p15:guide>
        <p15:guide id="6" orient="horz" pos="2880">
          <p15:clr>
            <a:srgbClr val="F26B43"/>
          </p15:clr>
        </p15:guide>
        <p15:guide id="7" pos="6399">
          <p15:clr>
            <a:srgbClr val="F26B43"/>
          </p15:clr>
        </p15:guide>
        <p15:guide id="9" orient="horz" pos="718">
          <p15:clr>
            <a:srgbClr val="F26B43"/>
          </p15:clr>
        </p15:guide>
        <p15:guide id="10" orient="horz" pos="3958">
          <p15:clr>
            <a:srgbClr val="F26B43"/>
          </p15:clr>
        </p15:guide>
        <p15:guide id="11" pos="1280">
          <p15:clr>
            <a:srgbClr val="F26B43"/>
          </p15:clr>
        </p15:guide>
        <p15:guide id="12" orient="horz" pos="2160">
          <p15:clr>
            <a:srgbClr val="F26B43"/>
          </p15:clr>
        </p15:guide>
        <p15:guide id="13" orient="horz" pos="7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CURITY CLASSIFICATION">
            <a:extLst>
              <a:ext uri="{FF2B5EF4-FFF2-40B4-BE49-F238E27FC236}">
                <a16:creationId xmlns:a16="http://schemas.microsoft.com/office/drawing/2014/main" id="{D5767172-6D55-44A1-97A9-D7EDD924DBB9}"/>
              </a:ext>
            </a:extLst>
          </p:cNvPr>
          <p:cNvSpPr txBox="1"/>
          <p:nvPr/>
        </p:nvSpPr>
        <p:spPr>
          <a:xfrm>
            <a:off x="-1182" y="6281738"/>
            <a:ext cx="2034770" cy="5762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900" b="1" spc="0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[INTERNAL ONLY]</a:t>
            </a:r>
          </a:p>
        </p:txBody>
      </p:sp>
    </p:spTree>
    <p:extLst>
      <p:ext uri="{BB962C8B-B14F-4D97-AF65-F5344CB8AC3E}">
        <p14:creationId xmlns:p14="http://schemas.microsoft.com/office/powerpoint/2010/main" val="418676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40" r:id="rId3"/>
    <p:sldLayoutId id="2147483844" r:id="rId4"/>
    <p:sldLayoutId id="2147483859" r:id="rId5"/>
    <p:sldLayoutId id="2147483885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560">
          <p15:clr>
            <a:srgbClr val="F26B43"/>
          </p15:clr>
        </p15:guide>
        <p15:guide id="3" pos="5119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599">
          <p15:clr>
            <a:srgbClr val="F26B43"/>
          </p15:clr>
        </p15:guide>
        <p15:guide id="6" orient="horz" pos="2880">
          <p15:clr>
            <a:srgbClr val="F26B43"/>
          </p15:clr>
        </p15:guide>
        <p15:guide id="7" pos="6400">
          <p15:clr>
            <a:srgbClr val="F26B43"/>
          </p15:clr>
        </p15:guide>
        <p15:guide id="9" orient="horz" pos="719">
          <p15:clr>
            <a:srgbClr val="F26B43"/>
          </p15:clr>
        </p15:guide>
        <p15:guide id="10" orient="horz" pos="3960">
          <p15:clr>
            <a:srgbClr val="F26B43"/>
          </p15:clr>
        </p15:guide>
        <p15:guide id="11" pos="1280">
          <p15:clr>
            <a:srgbClr val="F26B43"/>
          </p15:clr>
        </p15:guide>
        <p15:guide id="12" orient="horz" pos="2160">
          <p15:clr>
            <a:srgbClr val="F26B43"/>
          </p15:clr>
        </p15:guide>
        <p15:guide id="13" orient="horz" pos="7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CURITY CLASSIFICATION" hidden="1">
            <a:extLst>
              <a:ext uri="{FF2B5EF4-FFF2-40B4-BE49-F238E27FC236}">
                <a16:creationId xmlns:a16="http://schemas.microsoft.com/office/drawing/2014/main" id="{D5767172-6D55-44A1-97A9-D7EDD924DBB9}"/>
              </a:ext>
            </a:extLst>
          </p:cNvPr>
          <p:cNvSpPr txBox="1"/>
          <p:nvPr userDrawn="1"/>
        </p:nvSpPr>
        <p:spPr>
          <a:xfrm>
            <a:off x="-1182" y="6300216"/>
            <a:ext cx="2015720" cy="557784"/>
          </a:xfrm>
          <a:prstGeom prst="rect">
            <a:avLst/>
          </a:prstGeom>
          <a:noFill/>
        </p:spPr>
        <p:txBody>
          <a:bodyPr wrap="square" lIns="274320" tIns="0" rIns="0" bIns="0" rtlCol="0" anchor="ctr" anchorCtr="0">
            <a:noAutofit/>
          </a:bodyPr>
          <a:lstStyle/>
          <a:p>
            <a:pPr algn="l"/>
            <a:r>
              <a:rPr lang="en-US" sz="1200" b="1" spc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[INTERNAL ONLY]</a:t>
            </a:r>
          </a:p>
        </p:txBody>
      </p:sp>
      <p:grpSp>
        <p:nvGrpSpPr>
          <p:cNvPr id="13" name="header">
            <a:extLst>
              <a:ext uri="{FF2B5EF4-FFF2-40B4-BE49-F238E27FC236}">
                <a16:creationId xmlns:a16="http://schemas.microsoft.com/office/drawing/2014/main" id="{4A981103-064C-4E40-AC80-01C827B72389}"/>
              </a:ext>
            </a:extLst>
          </p:cNvPr>
          <p:cNvGrpSpPr/>
          <p:nvPr userDrawn="1"/>
        </p:nvGrpSpPr>
        <p:grpSpPr>
          <a:xfrm>
            <a:off x="1" y="0"/>
            <a:ext cx="12192000" cy="1143000"/>
            <a:chOff x="1" y="0"/>
            <a:chExt cx="12192000" cy="1143000"/>
          </a:xfrm>
        </p:grpSpPr>
        <p:sp>
          <p:nvSpPr>
            <p:cNvPr id="14" name="background">
              <a:extLst>
                <a:ext uri="{FF2B5EF4-FFF2-40B4-BE49-F238E27FC236}">
                  <a16:creationId xmlns:a16="http://schemas.microsoft.com/office/drawing/2014/main" id="{0C79C3CD-2DF1-438C-B55F-73F10507DBC4}"/>
                </a:ext>
              </a:extLst>
            </p:cNvPr>
            <p:cNvSpPr/>
            <p:nvPr userDrawn="1"/>
          </p:nvSpPr>
          <p:spPr>
            <a:xfrm>
              <a:off x="1" y="0"/>
              <a:ext cx="121920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FM Global">
              <a:extLst>
                <a:ext uri="{FF2B5EF4-FFF2-40B4-BE49-F238E27FC236}">
                  <a16:creationId xmlns:a16="http://schemas.microsoft.com/office/drawing/2014/main" id="{BD9B6356-9721-45B8-A50D-D9817BB961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3232" y="189804"/>
              <a:ext cx="1132534" cy="777206"/>
            </a:xfrm>
            <a:prstGeom prst="rect">
              <a:avLst/>
            </a:prstGeom>
          </p:spPr>
        </p:pic>
      </p:grpSp>
      <p:pic>
        <p:nvPicPr>
          <p:cNvPr id="7" name="background graphic">
            <a:extLst>
              <a:ext uri="{FF2B5EF4-FFF2-40B4-BE49-F238E27FC236}">
                <a16:creationId xmlns:a16="http://schemas.microsoft.com/office/drawing/2014/main" id="{8F04CCE3-D7C4-4E12-B7E0-87F73C7E2D2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2" y="6019719"/>
            <a:ext cx="12193182" cy="8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8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544">
          <p15:clr>
            <a:srgbClr val="F26B43"/>
          </p15:clr>
        </p15:guide>
        <p15:guide id="3" pos="5112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orient="horz" pos="2880">
          <p15:clr>
            <a:srgbClr val="F26B43"/>
          </p15:clr>
        </p15:guide>
        <p15:guide id="7" pos="6400">
          <p15:clr>
            <a:srgbClr val="F26B43"/>
          </p15:clr>
        </p15:guide>
        <p15:guide id="8" pos="1272">
          <p15:clr>
            <a:srgbClr val="F26B43"/>
          </p15:clr>
        </p15:guide>
        <p15:guide id="9" orient="horz" pos="720">
          <p15:clr>
            <a:srgbClr val="F26B43"/>
          </p15:clr>
        </p15:guide>
        <p15:guide id="10" orient="horz" pos="3968">
          <p15:clr>
            <a:srgbClr val="F26B43"/>
          </p15:clr>
        </p15:guide>
        <p15:guide id="11" pos="1269">
          <p15:clr>
            <a:srgbClr val="F26B43"/>
          </p15:clr>
        </p15:guide>
        <p15:guide id="12" orient="horz" pos="2160">
          <p15:clr>
            <a:srgbClr val="F26B43"/>
          </p15:clr>
        </p15:guide>
        <p15:guide id="13" orient="horz" pos="7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646AE3-1C2E-4DA2-9966-815E2E165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Allan Johnson</a:t>
            </a:r>
          </a:p>
          <a:p>
            <a:r>
              <a:rPr lang="en-US" dirty="0"/>
              <a:t>Head of Power Generation</a:t>
            </a:r>
          </a:p>
          <a:p>
            <a:r>
              <a:rPr lang="en-US" dirty="0"/>
              <a:t>FM Global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C54D68-3FEB-411F-A2EF-62045761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Risky Business?</a:t>
            </a:r>
          </a:p>
        </p:txBody>
      </p:sp>
    </p:spTree>
    <p:extLst>
      <p:ext uri="{BB962C8B-B14F-4D97-AF65-F5344CB8AC3E}">
        <p14:creationId xmlns:p14="http://schemas.microsoft.com/office/powerpoint/2010/main" val="4001315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AA813C-D080-4654-8F48-3C04346A9C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E5CCF3-BC7B-4696-8398-1245E514E8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829" y="1935480"/>
            <a:ext cx="10834915" cy="4029891"/>
          </a:xfrm>
        </p:spPr>
        <p:txBody>
          <a:bodyPr/>
          <a:lstStyle/>
          <a:p>
            <a:r>
              <a:rPr lang="en-US" dirty="0"/>
              <a:t>Frequency and Severity on the Rise</a:t>
            </a:r>
          </a:p>
          <a:p>
            <a:r>
              <a:rPr lang="en-US" dirty="0"/>
              <a:t>It’s all about Land Management</a:t>
            </a:r>
          </a:p>
          <a:p>
            <a:r>
              <a:rPr lang="en-US" dirty="0"/>
              <a:t>Emergency Planning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55301-F8C7-4DB4-8C90-AAEA338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CB0-2CD9-469D-9D54-034E254E7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68" y="3429000"/>
            <a:ext cx="62293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AA813C-D080-4654-8F48-3C04346A9C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E5CCF3-BC7B-4696-8398-1245E514E8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829" y="1935480"/>
            <a:ext cx="10834915" cy="4029891"/>
          </a:xfrm>
        </p:spPr>
        <p:txBody>
          <a:bodyPr/>
          <a:lstStyle/>
          <a:p>
            <a:r>
              <a:rPr lang="en-US" dirty="0"/>
              <a:t>Prone to all Natural Catastrophes</a:t>
            </a:r>
          </a:p>
          <a:p>
            <a:r>
              <a:rPr lang="en-US" dirty="0"/>
              <a:t>High Loss Severity, Low Frequency</a:t>
            </a:r>
          </a:p>
          <a:p>
            <a:r>
              <a:rPr lang="en-US" dirty="0"/>
              <a:t>Resilient Products</a:t>
            </a:r>
          </a:p>
          <a:p>
            <a:r>
              <a:rPr lang="en-US" dirty="0"/>
              <a:t>Location selection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55301-F8C7-4DB4-8C90-AAEA338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CB0-2CD9-469D-9D54-034E254E7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8" y="3950425"/>
            <a:ext cx="6229350" cy="27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AA813C-D080-4654-8F48-3C04346A9C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E5CCF3-BC7B-4696-8398-1245E514E8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829" y="1935480"/>
            <a:ext cx="10834915" cy="4029891"/>
          </a:xfrm>
        </p:spPr>
        <p:txBody>
          <a:bodyPr/>
          <a:lstStyle/>
          <a:p>
            <a:r>
              <a:rPr lang="en-US" dirty="0"/>
              <a:t>Larger &amp; Larger!</a:t>
            </a:r>
          </a:p>
          <a:p>
            <a:r>
              <a:rPr lang="en-US" dirty="0"/>
              <a:t>High Loss Frequency, Low Severity</a:t>
            </a:r>
          </a:p>
          <a:p>
            <a:r>
              <a:rPr lang="en-US" dirty="0"/>
              <a:t>Lightning Protection</a:t>
            </a:r>
          </a:p>
          <a:p>
            <a:r>
              <a:rPr lang="en-US" dirty="0"/>
              <a:t>Mechanical Damage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55301-F8C7-4DB4-8C90-AAEA338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Generation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CB0-2CD9-469D-9D54-034E254E7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8" y="3947975"/>
            <a:ext cx="62293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AA813C-D080-4654-8F48-3C04346A9C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E5CCF3-BC7B-4696-8398-1245E514E8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829" y="1935480"/>
            <a:ext cx="10834915" cy="4029891"/>
          </a:xfrm>
        </p:spPr>
        <p:txBody>
          <a:bodyPr/>
          <a:lstStyle/>
          <a:p>
            <a:r>
              <a:rPr lang="en-US" dirty="0"/>
              <a:t>Rapidly evolving technology</a:t>
            </a:r>
          </a:p>
          <a:p>
            <a:r>
              <a:rPr lang="en-US" dirty="0"/>
              <a:t>Fire Hazard</a:t>
            </a:r>
          </a:p>
          <a:p>
            <a:r>
              <a:rPr lang="en-US" dirty="0"/>
              <a:t>Battery Management System</a:t>
            </a:r>
          </a:p>
          <a:p>
            <a:r>
              <a:rPr lang="en-US" dirty="0"/>
              <a:t>Separation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55301-F8C7-4DB4-8C90-AAEA338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Storage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CB0-2CD9-469D-9D54-034E254E7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8" y="3947975"/>
            <a:ext cx="62293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8C2F5-1A5B-4037-9311-5F83076014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090" y="1299068"/>
            <a:ext cx="9144000" cy="4984258"/>
          </a:xfrm>
        </p:spPr>
        <p:txBody>
          <a:bodyPr/>
          <a:lstStyle/>
          <a:p>
            <a:r>
              <a:rPr lang="en-US" dirty="0"/>
              <a:t>38 large-scale Li-ion fires since 2018</a:t>
            </a:r>
          </a:p>
          <a:p>
            <a:r>
              <a:rPr lang="en-US" dirty="0"/>
              <a:t>Reported contributors:</a:t>
            </a:r>
            <a:endParaRPr lang="en-US" b="0" dirty="0"/>
          </a:p>
          <a:p>
            <a:pPr lvl="1"/>
            <a:r>
              <a:rPr lang="en-US" b="0" dirty="0"/>
              <a:t>Faulty Installation</a:t>
            </a:r>
          </a:p>
          <a:p>
            <a:pPr lvl="1"/>
            <a:r>
              <a:rPr lang="en-US" b="0" dirty="0"/>
              <a:t>Incompatible control systems</a:t>
            </a:r>
          </a:p>
          <a:p>
            <a:pPr lvl="1"/>
            <a:r>
              <a:rPr lang="en-US" b="0" dirty="0"/>
              <a:t>Daily deep cycling</a:t>
            </a:r>
          </a:p>
          <a:p>
            <a:pPr lvl="1"/>
            <a:r>
              <a:rPr lang="en-US" b="0" dirty="0"/>
              <a:t>Accelerated battery degradation </a:t>
            </a:r>
          </a:p>
          <a:p>
            <a:pPr marL="457200" lvl="1" indent="0">
              <a:buNone/>
            </a:pPr>
            <a:endParaRPr lang="en-US" b="0" dirty="0"/>
          </a:p>
          <a:p>
            <a:pPr lvl="1"/>
            <a:endParaRPr lang="en-US" b="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01AA7C-3BC1-4BF3-BAA7-DB71BECF9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Energy Storage Systems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7305D06-D1F8-472B-84C9-2C9AA75FD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 bwMode="auto">
          <a:xfrm>
            <a:off x="5791200" y="2407874"/>
            <a:ext cx="6195228" cy="35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969AD0-2886-43C8-B4AA-A92E83E95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99F43A-229C-4127-8AE3-79308DAED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443" y="2653101"/>
            <a:ext cx="5695950" cy="2667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EDEFD4-6E33-4820-93D1-65972A427A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C2F4D1-1708-4BFF-A5FA-033D5E31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 Global Data Sheets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8B804-6C88-4F3D-8480-A6A0BD86E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62" y="1402541"/>
            <a:ext cx="4260695" cy="51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AA813C-D080-4654-8F48-3C04346A9C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E5CCF3-BC7B-4696-8398-1245E514E8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829" y="1458686"/>
            <a:ext cx="10834915" cy="4506685"/>
          </a:xfrm>
        </p:spPr>
        <p:txBody>
          <a:bodyPr/>
          <a:lstStyle/>
          <a:p>
            <a:r>
              <a:rPr lang="en-US" dirty="0"/>
              <a:t>Natural Hazards are the Primary Exposures</a:t>
            </a:r>
          </a:p>
          <a:p>
            <a:r>
              <a:rPr lang="en-US" dirty="0"/>
              <a:t>Build in Resilience during Construction</a:t>
            </a:r>
          </a:p>
          <a:p>
            <a:r>
              <a:rPr lang="en-US" dirty="0"/>
              <a:t>Location Selection</a:t>
            </a:r>
          </a:p>
          <a:p>
            <a:r>
              <a:rPr lang="en-US" dirty="0"/>
              <a:t>Equipment Selection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55301-F8C7-4DB4-8C90-AAEA338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to Renewables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CB0-2CD9-469D-9D54-034E254E7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68" y="3429000"/>
            <a:ext cx="62293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C54D68-3FEB-411F-A2EF-620457615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2285999"/>
            <a:ext cx="8128000" cy="1643743"/>
          </a:xfrm>
        </p:spPr>
        <p:txBody>
          <a:bodyPr/>
          <a:lstStyle/>
          <a:p>
            <a:r>
              <a:rPr lang="en-US" dirty="0"/>
              <a:t>Rising Insurance Costs?</a:t>
            </a:r>
            <a:br>
              <a:rPr lang="en-US" dirty="0"/>
            </a:br>
            <a:r>
              <a:rPr lang="en-US" dirty="0"/>
              <a:t>Take Control!</a:t>
            </a:r>
          </a:p>
        </p:txBody>
      </p:sp>
    </p:spTree>
    <p:extLst>
      <p:ext uri="{BB962C8B-B14F-4D97-AF65-F5344CB8AC3E}">
        <p14:creationId xmlns:p14="http://schemas.microsoft.com/office/powerpoint/2010/main" val="19950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80D9-5642-4BEF-9213-7C1B687B03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7B717-3D7F-4E0C-A7F7-39D3FD190BC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4EA66A-BF04-4802-9DF4-C6681F6E6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Rates Bottomed Out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318E82-B52E-4B45-AA80-626EB6D0280F}"/>
              </a:ext>
            </a:extLst>
          </p:cNvPr>
          <p:cNvGrpSpPr/>
          <p:nvPr/>
        </p:nvGrpSpPr>
        <p:grpSpPr>
          <a:xfrm>
            <a:off x="0" y="1202461"/>
            <a:ext cx="12192000" cy="5823857"/>
            <a:chOff x="3178211" y="5925035"/>
            <a:chExt cx="3699220" cy="363188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CF980EE-D81F-42B5-9877-DC3A83A3DC9D}"/>
                </a:ext>
              </a:extLst>
            </p:cNvPr>
            <p:cNvGrpSpPr/>
            <p:nvPr/>
          </p:nvGrpSpPr>
          <p:grpSpPr>
            <a:xfrm>
              <a:off x="3178211" y="5925035"/>
              <a:ext cx="3699220" cy="3530535"/>
              <a:chOff x="3169903" y="2231135"/>
              <a:chExt cx="3699220" cy="3530535"/>
            </a:xfrm>
          </p:grpSpPr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1EFA3C2F-0C9F-4BB8-B8FC-E875889F3F60}"/>
                  </a:ext>
                </a:extLst>
              </p:cNvPr>
              <p:cNvSpPr txBox="1"/>
              <p:nvPr/>
            </p:nvSpPr>
            <p:spPr>
              <a:xfrm>
                <a:off x="3169903" y="2231135"/>
                <a:ext cx="3678093" cy="3530535"/>
              </a:xfrm>
              <a:prstGeom prst="rect">
                <a:avLst/>
              </a:prstGeom>
              <a:solidFill>
                <a:srgbClr val="F1F2F2"/>
              </a:solidFill>
            </p:spPr>
            <p:txBody>
              <a:bodyPr vert="horz" wrap="square" lIns="0" tIns="29007" rIns="0" bIns="0" rtlCol="0">
                <a:noAutofit/>
              </a:bodyPr>
              <a:lstStyle/>
              <a:p>
                <a:pPr marL="80527" defTabSz="623438">
                  <a:spcBef>
                    <a:spcPts val="228"/>
                  </a:spcBef>
                </a:pPr>
                <a:r>
                  <a:rPr lang="en-US" sz="955" b="1" spc="-3" dirty="0">
                    <a:solidFill>
                      <a:srgbClr val="450095"/>
                    </a:solidFill>
                    <a:latin typeface="Arial"/>
                    <a:cs typeface="Arial"/>
                  </a:rPr>
                  <a:t>PROLONGED SOFT MARKET</a:t>
                </a:r>
                <a:endParaRPr sz="955" dirty="0">
                  <a:solidFill>
                    <a:srgbClr val="450095"/>
                  </a:solidFill>
                  <a:latin typeface="Arial"/>
                  <a:cs typeface="Arial"/>
                </a:endParaRPr>
              </a:p>
              <a:p>
                <a:pPr marL="80527" defTabSz="623438">
                  <a:spcBef>
                    <a:spcPts val="14"/>
                  </a:spcBef>
                </a:pPr>
                <a:r>
                  <a:rPr lang="en-US" sz="750" dirty="0">
                    <a:solidFill>
                      <a:prstClr val="black"/>
                    </a:solidFill>
                    <a:latin typeface="Arial" charset="0"/>
                    <a:ea typeface="Arial" charset="0"/>
                    <a:cs typeface="Arial" charset="0"/>
                  </a:rPr>
                  <a:t>Prior to 2018, rates had been eroding for some time. Commercial property insurance rates have declined by at least 35-40%, along with liberalization of terms and conditions. 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8E6E2E-3111-4B12-9B25-06C9ABA38F64}"/>
                  </a:ext>
                </a:extLst>
              </p:cNvPr>
              <p:cNvSpPr/>
              <p:nvPr/>
            </p:nvSpPr>
            <p:spPr>
              <a:xfrm>
                <a:off x="6055182" y="3029355"/>
                <a:ext cx="813941" cy="243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defTabSz="623438"/>
                <a:r>
                  <a:rPr lang="en-US" sz="477" i="1" dirty="0">
                    <a:solidFill>
                      <a:srgbClr val="5B6770"/>
                    </a:solidFill>
                    <a:latin typeface="Arial" charset="0"/>
                    <a:ea typeface="Arial" charset="0"/>
                    <a:cs typeface="Arial" charset="0"/>
                  </a:rPr>
                  <a:t>Source: CIAB</a:t>
                </a:r>
                <a:endParaRPr lang="en-US" sz="477" dirty="0">
                  <a:solidFill>
                    <a:srgbClr val="5B677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A9323E2-680F-453C-ADEE-B6A325768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19831" y="6994692"/>
              <a:ext cx="3657600" cy="2562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317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8EC641-48CD-47E3-B869-B29093A4DA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D28D2-626D-4189-B917-83C45B449B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716E07-B558-4CCC-AC3D-2DBCC50E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" y="12665"/>
            <a:ext cx="10308778" cy="1143000"/>
          </a:xfrm>
        </p:spPr>
        <p:txBody>
          <a:bodyPr/>
          <a:lstStyle/>
          <a:p>
            <a:r>
              <a:rPr lang="en-US" dirty="0"/>
              <a:t>The industry could not cover Losses and Expenses!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02D217-7D9C-473C-A911-C5BF6D9239A5}"/>
              </a:ext>
            </a:extLst>
          </p:cNvPr>
          <p:cNvGrpSpPr/>
          <p:nvPr/>
        </p:nvGrpSpPr>
        <p:grpSpPr>
          <a:xfrm>
            <a:off x="0" y="1344329"/>
            <a:ext cx="12268200" cy="5611642"/>
            <a:chOff x="3174855" y="2230342"/>
            <a:chExt cx="3687204" cy="35451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75256C3-A2A4-4441-94FB-96F19570D5A8}"/>
                </a:ext>
              </a:extLst>
            </p:cNvPr>
            <p:cNvGrpSpPr/>
            <p:nvPr/>
          </p:nvGrpSpPr>
          <p:grpSpPr>
            <a:xfrm>
              <a:off x="3176845" y="2230342"/>
              <a:ext cx="3685214" cy="3545192"/>
              <a:chOff x="3176845" y="2230342"/>
              <a:chExt cx="3685214" cy="3545192"/>
            </a:xfrm>
          </p:grpSpPr>
          <p:sp>
            <p:nvSpPr>
              <p:cNvPr id="8" name="object 5">
                <a:extLst>
                  <a:ext uri="{FF2B5EF4-FFF2-40B4-BE49-F238E27FC236}">
                    <a16:creationId xmlns:a16="http://schemas.microsoft.com/office/drawing/2014/main" id="{3AADB3B0-5124-47B9-B7E1-F855C2DC53B0}"/>
                  </a:ext>
                </a:extLst>
              </p:cNvPr>
              <p:cNvSpPr txBox="1"/>
              <p:nvPr/>
            </p:nvSpPr>
            <p:spPr>
              <a:xfrm>
                <a:off x="3176845" y="2230342"/>
                <a:ext cx="3653620" cy="3545192"/>
              </a:xfrm>
              <a:prstGeom prst="rect">
                <a:avLst/>
              </a:prstGeom>
              <a:solidFill>
                <a:srgbClr val="F1F2F2"/>
              </a:solidFill>
            </p:spPr>
            <p:txBody>
              <a:bodyPr vert="horz" wrap="square" lIns="0" tIns="29007" rIns="0" bIns="0" rtlCol="0">
                <a:noAutofit/>
              </a:bodyPr>
              <a:lstStyle/>
              <a:p>
                <a:pPr marL="80527" marR="0" lvl="0" indent="0" algn="l" defTabSz="623438" rtl="0" eaLnBrk="1" fontAlgn="auto" latinLnBrk="0" hangingPunct="1">
                  <a:lnSpc>
                    <a:spcPct val="100000"/>
                  </a:lnSpc>
                  <a:spcBef>
                    <a:spcPts val="22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5" b="1" i="0" u="none" strike="noStrike" kern="1200" cap="none" spc="-3" normalizeH="0" baseline="0" noProof="0" dirty="0">
                    <a:ln>
                      <a:noFill/>
                    </a:ln>
                    <a:solidFill>
                      <a:srgbClr val="45009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RATE TREND</a:t>
                </a:r>
              </a:p>
              <a:p>
                <a:pPr marL="80527" marR="0" lvl="0" indent="0" algn="l" defTabSz="623438" rtl="0" eaLnBrk="1" fontAlgn="auto" latinLnBrk="0" hangingPunct="1">
                  <a:lnSpc>
                    <a:spcPct val="100000"/>
                  </a:lnSpc>
                  <a:spcBef>
                    <a:spcPts val="1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One or two years of rate increases cannot erase a decade of eroding rates, prolonged unprofitability and historically high Nat Cat levels. </a:t>
                </a:r>
                <a:endParaRPr kumimoji="0" lang="en-US" sz="75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A931CE-5644-4D71-AC3A-959E65D137C6}"/>
                  </a:ext>
                </a:extLst>
              </p:cNvPr>
              <p:cNvSpPr/>
              <p:nvPr/>
            </p:nvSpPr>
            <p:spPr>
              <a:xfrm>
                <a:off x="6048118" y="3118649"/>
                <a:ext cx="813941" cy="2431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6234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7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5B677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Source: CIAB</a:t>
                </a:r>
                <a:endParaRPr kumimoji="0" lang="en-US" sz="477" b="0" i="0" u="none" strike="noStrike" kern="1200" cap="none" spc="0" normalizeH="0" baseline="0" noProof="0" dirty="0">
                  <a:ln>
                    <a:noFill/>
                  </a:ln>
                  <a:solidFill>
                    <a:srgbClr val="5B677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9A932B1-0BBE-43F8-A27B-9C618888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74855" y="3190820"/>
              <a:ext cx="3657600" cy="2562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291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grass&#10;&#10;Description automatically generated">
            <a:extLst>
              <a:ext uri="{FF2B5EF4-FFF2-40B4-BE49-F238E27FC236}">
                <a16:creationId xmlns:a16="http://schemas.microsoft.com/office/drawing/2014/main" id="{17B6EAF1-A655-4282-A198-3E683E514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207"/>
            <a:ext cx="12223691" cy="81340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65F6A1-945E-447E-B495-D1FF7B09A8DB}"/>
              </a:ext>
            </a:extLst>
          </p:cNvPr>
          <p:cNvSpPr/>
          <p:nvPr/>
        </p:nvSpPr>
        <p:spPr>
          <a:xfrm>
            <a:off x="530394" y="2876820"/>
            <a:ext cx="9865832" cy="2973137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96CE5B-F310-4BC5-8566-7EDA597D9D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5292" y="3196415"/>
            <a:ext cx="9144000" cy="250735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Matters in any industry, but even more so for yours!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Creates a competitive advantage!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achievable!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7DAEB1-D507-4BFA-A122-21AE8DE0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6" y="1733820"/>
            <a:ext cx="9865833" cy="11430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Resilience is a choice that…</a:t>
            </a:r>
          </a:p>
        </p:txBody>
      </p:sp>
    </p:spTree>
    <p:extLst>
      <p:ext uri="{BB962C8B-B14F-4D97-AF65-F5344CB8AC3E}">
        <p14:creationId xmlns:p14="http://schemas.microsoft.com/office/powerpoint/2010/main" val="24617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grass&#10;&#10;Description automatically generated">
            <a:extLst>
              <a:ext uri="{FF2B5EF4-FFF2-40B4-BE49-F238E27FC236}">
                <a16:creationId xmlns:a16="http://schemas.microsoft.com/office/drawing/2014/main" id="{17B6EAF1-A655-4282-A198-3E683E514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207"/>
            <a:ext cx="12223691" cy="81340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65F6A1-945E-447E-B495-D1FF7B09A8DB}"/>
              </a:ext>
            </a:extLst>
          </p:cNvPr>
          <p:cNvSpPr/>
          <p:nvPr/>
        </p:nvSpPr>
        <p:spPr>
          <a:xfrm>
            <a:off x="530394" y="2876820"/>
            <a:ext cx="9865832" cy="2973137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96CE5B-F310-4BC5-8566-7EDA597D9D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5292" y="3196415"/>
            <a:ext cx="9144000" cy="250735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Matters in any industry, but even more so for yours!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Creates a competitive advantage!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achievable!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7DAEB1-D507-4BFA-A122-21AE8DE0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6" y="1733820"/>
            <a:ext cx="9865833" cy="11430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Resilience is a choice that…</a:t>
            </a:r>
          </a:p>
        </p:txBody>
      </p:sp>
    </p:spTree>
    <p:extLst>
      <p:ext uri="{BB962C8B-B14F-4D97-AF65-F5344CB8AC3E}">
        <p14:creationId xmlns:p14="http://schemas.microsoft.com/office/powerpoint/2010/main" val="304468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grass&#10;&#10;Description automatically generated">
            <a:extLst>
              <a:ext uri="{FF2B5EF4-FFF2-40B4-BE49-F238E27FC236}">
                <a16:creationId xmlns:a16="http://schemas.microsoft.com/office/drawing/2014/main" id="{17B6EAF1-A655-4282-A198-3E683E514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207"/>
            <a:ext cx="12223691" cy="81340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65F6A1-945E-447E-B495-D1FF7B09A8DB}"/>
              </a:ext>
            </a:extLst>
          </p:cNvPr>
          <p:cNvSpPr/>
          <p:nvPr/>
        </p:nvSpPr>
        <p:spPr>
          <a:xfrm>
            <a:off x="530394" y="2876820"/>
            <a:ext cx="9865832" cy="2973137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96CE5B-F310-4BC5-8566-7EDA597D9D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5292" y="3196415"/>
            <a:ext cx="9144000" cy="2507353"/>
          </a:xfrm>
        </p:spPr>
        <p:txBody>
          <a:bodyPr/>
          <a:lstStyle/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Matters in any industry, but even more so for yours!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Creates a competitive advantage!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achievable!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Puts you in control!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7DAEB1-D507-4BFA-A122-21AE8DE0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6" y="1733820"/>
            <a:ext cx="9865833" cy="11430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Resilience is a choice that…</a:t>
            </a:r>
          </a:p>
        </p:txBody>
      </p:sp>
    </p:spTree>
    <p:extLst>
      <p:ext uri="{BB962C8B-B14F-4D97-AF65-F5344CB8AC3E}">
        <p14:creationId xmlns:p14="http://schemas.microsoft.com/office/powerpoint/2010/main" val="230698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/>
        </p:nvGraphicFramePr>
        <p:xfrm>
          <a:off x="156049" y="1069735"/>
          <a:ext cx="9011702" cy="5397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EA52E4-FFBB-42BD-86F1-E701ED2034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9301" y="6300216"/>
            <a:ext cx="10172700" cy="5577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Swiss Re: sigma 1/2018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ADEF46-F9B7-4668-AB69-91C2AC6C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alone is not enough!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FD7E9-D22B-4636-A4FA-60F176AF4D5D}"/>
              </a:ext>
            </a:extLst>
          </p:cNvPr>
          <p:cNvSpPr txBox="1"/>
          <p:nvPr/>
        </p:nvSpPr>
        <p:spPr>
          <a:xfrm>
            <a:off x="2525747" y="1566404"/>
            <a:ext cx="464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Insured vs Uninsured 1970-2017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US$ Billion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CCEBE-3204-4AC4-8660-578A85C1283B}"/>
              </a:ext>
            </a:extLst>
          </p:cNvPr>
          <p:cNvSpPr txBox="1"/>
          <p:nvPr/>
        </p:nvSpPr>
        <p:spPr>
          <a:xfrm>
            <a:off x="8875321" y="3286979"/>
            <a:ext cx="217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$215 billion economic loss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8F985-3CD0-456C-AEC4-807F7A3A0D37}"/>
              </a:ext>
            </a:extLst>
          </p:cNvPr>
          <p:cNvSpPr txBox="1"/>
          <p:nvPr/>
        </p:nvSpPr>
        <p:spPr>
          <a:xfrm>
            <a:off x="8875321" y="4501170"/>
            <a:ext cx="217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$68 billion insured loss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A56094-98EE-46B2-99B0-31D92D9B8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59" r="24224"/>
          <a:stretch/>
        </p:blipFill>
        <p:spPr>
          <a:xfrm>
            <a:off x="-163888" y="6077288"/>
            <a:ext cx="9486997" cy="99314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718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AD6382-F941-4CCC-B4D8-15EEBCDD5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888" y="5714427"/>
            <a:ext cx="12519776" cy="135600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/>
        </p:nvGraphicFramePr>
        <p:xfrm>
          <a:off x="156049" y="1069735"/>
          <a:ext cx="9011702" cy="5397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EA52E4-FFBB-42BD-86F1-E701ED2034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Swiss Re: sigma 1/2018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ADEF46-F9B7-4668-AB69-91C2AC6C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Insurance alone is not enough!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639D7B-FDC6-4CA2-82FE-D1E9437AE467}"/>
              </a:ext>
            </a:extLst>
          </p:cNvPr>
          <p:cNvSpPr txBox="1"/>
          <p:nvPr/>
        </p:nvSpPr>
        <p:spPr>
          <a:xfrm>
            <a:off x="8875321" y="3286979"/>
            <a:ext cx="217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$215 billion economic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17653-412D-46E5-A759-C2EF37D27CD4}"/>
              </a:ext>
            </a:extLst>
          </p:cNvPr>
          <p:cNvSpPr txBox="1"/>
          <p:nvPr/>
        </p:nvSpPr>
        <p:spPr>
          <a:xfrm>
            <a:off x="8875321" y="4501170"/>
            <a:ext cx="217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$68 billion insured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FD7E9-D22B-4636-A4FA-60F176AF4D5D}"/>
              </a:ext>
            </a:extLst>
          </p:cNvPr>
          <p:cNvSpPr txBox="1"/>
          <p:nvPr/>
        </p:nvSpPr>
        <p:spPr>
          <a:xfrm>
            <a:off x="2525747" y="1566404"/>
            <a:ext cx="464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Insured vs Uninsured 1970-2017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US$ Billion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5B9E1B-2993-4232-97B3-49642A386855}"/>
              </a:ext>
            </a:extLst>
          </p:cNvPr>
          <p:cNvSpPr/>
          <p:nvPr/>
        </p:nvSpPr>
        <p:spPr>
          <a:xfrm>
            <a:off x="2669990" y="2697979"/>
            <a:ext cx="53399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0160">
                  <a:solidFill>
                    <a:srgbClr val="FDB91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68% uninsured!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5CE089F0-568F-4CC6-B0AC-2698690AA860}"/>
              </a:ext>
            </a:extLst>
          </p:cNvPr>
          <p:cNvSpPr/>
          <p:nvPr/>
        </p:nvSpPr>
        <p:spPr>
          <a:xfrm>
            <a:off x="9663183" y="3861629"/>
            <a:ext cx="413030" cy="646331"/>
          </a:xfrm>
          <a:prstGeom prst="upDown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grass&#10;&#10;Description automatically generated">
            <a:extLst>
              <a:ext uri="{FF2B5EF4-FFF2-40B4-BE49-F238E27FC236}">
                <a16:creationId xmlns:a16="http://schemas.microsoft.com/office/drawing/2014/main" id="{17B6EAF1-A655-4282-A198-3E683E514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207"/>
            <a:ext cx="12223691" cy="81340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65F6A1-945E-447E-B495-D1FF7B09A8DB}"/>
              </a:ext>
            </a:extLst>
          </p:cNvPr>
          <p:cNvSpPr/>
          <p:nvPr/>
        </p:nvSpPr>
        <p:spPr>
          <a:xfrm>
            <a:off x="530394" y="2876820"/>
            <a:ext cx="9865832" cy="3981180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96CE5B-F310-4BC5-8566-7EDA597D9D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1310" y="3766457"/>
            <a:ext cx="9144000" cy="2862943"/>
          </a:xfrm>
        </p:spPr>
        <p:txBody>
          <a:bodyPr/>
          <a:lstStyle/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 in Physical Protection to Harden your Facilities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Thorough Testing and Maintenance Programs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Assure Operators are well Trained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 against Natural Hazards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more skin in the game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Tell Your Story!  Early.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7DAEB1-D507-4BFA-A122-21AE8DE0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6" y="1480458"/>
            <a:ext cx="9865833" cy="10668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the Driver’s Seat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03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grass&#10;&#10;Description automatically generated">
            <a:extLst>
              <a:ext uri="{FF2B5EF4-FFF2-40B4-BE49-F238E27FC236}">
                <a16:creationId xmlns:a16="http://schemas.microsoft.com/office/drawing/2014/main" id="{17B6EAF1-A655-4282-A198-3E683E514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00"/>
            <a:ext cx="12223691" cy="81340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65F6A1-945E-447E-B495-D1FF7B09A8DB}"/>
              </a:ext>
            </a:extLst>
          </p:cNvPr>
          <p:cNvSpPr/>
          <p:nvPr/>
        </p:nvSpPr>
        <p:spPr>
          <a:xfrm>
            <a:off x="530393" y="2876820"/>
            <a:ext cx="10009815" cy="3981180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96CE5B-F310-4BC5-8566-7EDA597D9D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1310" y="3766458"/>
            <a:ext cx="9144000" cy="2808514"/>
          </a:xfrm>
        </p:spPr>
        <p:txBody>
          <a:bodyPr/>
          <a:lstStyle/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7DAEB1-D507-4BFA-A122-21AE8DE0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6" y="1480458"/>
            <a:ext cx="9865833" cy="10668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Important Outcome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94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grass&#10;&#10;Description automatically generated">
            <a:extLst>
              <a:ext uri="{FF2B5EF4-FFF2-40B4-BE49-F238E27FC236}">
                <a16:creationId xmlns:a16="http://schemas.microsoft.com/office/drawing/2014/main" id="{17B6EAF1-A655-4282-A198-3E683E514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00"/>
            <a:ext cx="12223691" cy="81340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65F6A1-945E-447E-B495-D1FF7B09A8DB}"/>
              </a:ext>
            </a:extLst>
          </p:cNvPr>
          <p:cNvSpPr/>
          <p:nvPr/>
        </p:nvSpPr>
        <p:spPr>
          <a:xfrm>
            <a:off x="530393" y="2876820"/>
            <a:ext cx="10009815" cy="3981180"/>
          </a:xfrm>
          <a:prstGeom prst="roundRect">
            <a:avLst/>
          </a:prstGeom>
          <a:solidFill>
            <a:schemeClr val="bg2">
              <a:lumMod val="75000"/>
              <a:alpha val="47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96CE5B-F310-4BC5-8566-7EDA597D9D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1310" y="3766458"/>
            <a:ext cx="9144000" cy="2808514"/>
          </a:xfrm>
        </p:spPr>
        <p:txBody>
          <a:bodyPr/>
          <a:lstStyle/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value of your business is protected!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7DAEB1-D507-4BFA-A122-21AE8DE0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6" y="1480458"/>
            <a:ext cx="9865833" cy="10668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Important Outcome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1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646AE3-1C2E-4DA2-9966-815E2E165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Allan Johnson</a:t>
            </a:r>
          </a:p>
          <a:p>
            <a:r>
              <a:rPr lang="en-US" dirty="0"/>
              <a:t>Head of Power Generation</a:t>
            </a:r>
          </a:p>
          <a:p>
            <a:r>
              <a:rPr lang="en-US" dirty="0"/>
              <a:t>FM Global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C54D68-3FEB-411F-A2EF-62045761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is your Choice.</a:t>
            </a:r>
          </a:p>
        </p:txBody>
      </p:sp>
    </p:spTree>
    <p:extLst>
      <p:ext uri="{BB962C8B-B14F-4D97-AF65-F5344CB8AC3E}">
        <p14:creationId xmlns:p14="http://schemas.microsoft.com/office/powerpoint/2010/main" val="193520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AA813C-D080-4654-8F48-3C04346A9C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E5CCF3-BC7B-4696-8398-1245E514E8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829" y="1935481"/>
            <a:ext cx="10834915" cy="4364736"/>
          </a:xfrm>
        </p:spPr>
        <p:txBody>
          <a:bodyPr/>
          <a:lstStyle/>
          <a:p>
            <a:r>
              <a:rPr lang="en-US" dirty="0"/>
              <a:t>Transition to Renewable Energy</a:t>
            </a:r>
          </a:p>
          <a:p>
            <a:r>
              <a:rPr lang="en-US" dirty="0"/>
              <a:t>Changing Operating Profiles</a:t>
            </a:r>
          </a:p>
          <a:p>
            <a:r>
              <a:rPr lang="en-US" dirty="0"/>
              <a:t>Greater Frequency of Natural Catastrophes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55301-F8C7-4DB4-8C90-AAEA338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Generation Exposures are Evolving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CB0-2CD9-469D-9D54-034E254E7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68" y="3897086"/>
            <a:ext cx="6229350" cy="27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C54D68-3FEB-411F-A2EF-620457615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286000"/>
            <a:ext cx="10874828" cy="914400"/>
          </a:xfrm>
        </p:spPr>
        <p:txBody>
          <a:bodyPr/>
          <a:lstStyle/>
          <a:p>
            <a:r>
              <a:rPr lang="en-US" dirty="0"/>
              <a:t>Traditional Power Generation Risks</a:t>
            </a:r>
          </a:p>
        </p:txBody>
      </p:sp>
    </p:spTree>
    <p:extLst>
      <p:ext uri="{BB962C8B-B14F-4D97-AF65-F5344CB8AC3E}">
        <p14:creationId xmlns:p14="http://schemas.microsoft.com/office/powerpoint/2010/main" val="2701180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1E9D8C-D322-4E71-BB1D-AB06305BC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FA461-CE42-4745-B953-F44FAEA150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F52DC0-A28D-4A0A-9BB6-353C08BF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90B44-39F4-45F0-BC13-BC20C3431B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86"/>
            <a:ext cx="1219200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C05558-A317-45BF-8D34-68894C69FCBA}"/>
              </a:ext>
            </a:extLst>
          </p:cNvPr>
          <p:cNvSpPr txBox="1"/>
          <p:nvPr/>
        </p:nvSpPr>
        <p:spPr>
          <a:xfrm>
            <a:off x="10303340" y="-439490"/>
            <a:ext cx="188865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 w="38100">
                  <a:noFill/>
                </a:ln>
                <a:solidFill>
                  <a:srgbClr val="5B67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2800" b="1" i="0" u="none" strike="noStrike" kern="1200" cap="none" spc="0" normalizeH="0" baseline="0" noProof="0" dirty="0">
              <a:ln w="38100">
                <a:noFill/>
              </a:ln>
              <a:solidFill>
                <a:srgbClr val="5B67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E1586-0B1A-4D18-A0B1-8256FD5DCB1B}"/>
              </a:ext>
            </a:extLst>
          </p:cNvPr>
          <p:cNvSpPr txBox="1"/>
          <p:nvPr/>
        </p:nvSpPr>
        <p:spPr>
          <a:xfrm>
            <a:off x="7802398" y="254000"/>
            <a:ext cx="3143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67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Biggest Losers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084F2E-AA8C-4B07-B2D4-1DD0A201412D}"/>
              </a:ext>
            </a:extLst>
          </p:cNvPr>
          <p:cNvSpPr txBox="1"/>
          <p:nvPr/>
        </p:nvSpPr>
        <p:spPr>
          <a:xfrm>
            <a:off x="7039218" y="2791285"/>
            <a:ext cx="4993675" cy="2086725"/>
          </a:xfrm>
          <a:prstGeom prst="rect">
            <a:avLst/>
          </a:prstGeom>
          <a:noFill/>
          <a:ln w="31750">
            <a:noFill/>
          </a:ln>
        </p:spPr>
        <p:txBody>
          <a:bodyPr wrap="none" rtlCol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 w="63500">
                  <a:solidFill>
                    <a:srgbClr val="FE4350"/>
                  </a:solidFill>
                  <a:round/>
                </a:ln>
                <a:solidFill>
                  <a:srgbClr val="FE43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Gas and Steam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 w="63500">
                  <a:solidFill>
                    <a:srgbClr val="FE4350"/>
                  </a:solidFill>
                  <a:round/>
                </a:ln>
                <a:solidFill>
                  <a:srgbClr val="FE43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Turbines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 w="63500">
                  <a:solidFill>
                    <a:srgbClr val="FE4350"/>
                  </a:solidFill>
                  <a:round/>
                </a:ln>
                <a:solidFill>
                  <a:srgbClr val="FE43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$1.4 Billion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1EE32-4401-466F-A428-FD7D72070F42}"/>
              </a:ext>
            </a:extLst>
          </p:cNvPr>
          <p:cNvSpPr txBox="1"/>
          <p:nvPr/>
        </p:nvSpPr>
        <p:spPr>
          <a:xfrm>
            <a:off x="6946456" y="1970596"/>
            <a:ext cx="4031873" cy="7571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 – 2020</a:t>
            </a:r>
          </a:p>
        </p:txBody>
      </p:sp>
    </p:spTree>
    <p:extLst>
      <p:ext uri="{BB962C8B-B14F-4D97-AF65-F5344CB8AC3E}">
        <p14:creationId xmlns:p14="http://schemas.microsoft.com/office/powerpoint/2010/main" val="27704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2D4C7F-6599-4EAE-9529-053A1252A4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Generation Portfolio Performance</a:t>
            </a:r>
          </a:p>
        </p:txBody>
      </p:sp>
      <p:graphicFrame>
        <p:nvGraphicFramePr>
          <p:cNvPr id="20" name="Content Placeholder 4">
            <a:extLst>
              <a:ext uri="{FF2B5EF4-FFF2-40B4-BE49-F238E27FC236}">
                <a16:creationId xmlns:a16="http://schemas.microsoft.com/office/drawing/2014/main" id="{E51A16E6-C5FA-44AA-9F48-54784863C2DB}"/>
              </a:ext>
            </a:extLst>
          </p:cNvPr>
          <p:cNvGraphicFramePr>
            <a:graphicFrameLocks/>
          </p:cNvGraphicFramePr>
          <p:nvPr/>
        </p:nvGraphicFramePr>
        <p:xfrm>
          <a:off x="186267" y="2533285"/>
          <a:ext cx="11700933" cy="396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57C862-69E6-409B-840D-A207925A9512}"/>
              </a:ext>
            </a:extLst>
          </p:cNvPr>
          <p:cNvCxnSpPr>
            <a:cxnSpLocks/>
          </p:cNvCxnSpPr>
          <p:nvPr/>
        </p:nvCxnSpPr>
        <p:spPr>
          <a:xfrm>
            <a:off x="1279178" y="3586303"/>
            <a:ext cx="10608022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18C7A2-8697-41E3-A795-D588FE19EB78}"/>
              </a:ext>
            </a:extLst>
          </p:cNvPr>
          <p:cNvGrpSpPr/>
          <p:nvPr/>
        </p:nvGrpSpPr>
        <p:grpSpPr>
          <a:xfrm>
            <a:off x="8599342" y="1475811"/>
            <a:ext cx="2627642" cy="851115"/>
            <a:chOff x="8418795" y="1663485"/>
            <a:chExt cx="2627642" cy="85111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FEEDB2-D721-4E2F-9D0A-E197C8E7EDE5}"/>
                </a:ext>
              </a:extLst>
            </p:cNvPr>
            <p:cNvSpPr txBox="1"/>
            <p:nvPr/>
          </p:nvSpPr>
          <p:spPr>
            <a:xfrm>
              <a:off x="8418795" y="1663485"/>
              <a:ext cx="26276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Steam Turbine Motoring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Protection System Issues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Operator Response</a:t>
              </a:r>
            </a:p>
          </p:txBody>
        </p:sp>
        <p:sp>
          <p:nvSpPr>
            <p:cNvPr id="24" name="Callout: Bent Line with Accent Bar 23">
              <a:extLst>
                <a:ext uri="{FF2B5EF4-FFF2-40B4-BE49-F238E27FC236}">
                  <a16:creationId xmlns:a16="http://schemas.microsoft.com/office/drawing/2014/main" id="{84365213-53EC-4D63-A8D5-737B6F8AA5D9}"/>
                </a:ext>
              </a:extLst>
            </p:cNvPr>
            <p:cNvSpPr/>
            <p:nvPr/>
          </p:nvSpPr>
          <p:spPr>
            <a:xfrm>
              <a:off x="8629375" y="1744386"/>
              <a:ext cx="2164375" cy="770214"/>
            </a:xfrm>
            <a:prstGeom prst="accentCallout2">
              <a:avLst>
                <a:gd name="adj1" fmla="val 40047"/>
                <a:gd name="adj2" fmla="val -8855"/>
                <a:gd name="adj3" fmla="val 40047"/>
                <a:gd name="adj4" fmla="val -17711"/>
                <a:gd name="adj5" fmla="val 162963"/>
                <a:gd name="adj6" fmla="val -24958"/>
              </a:avLst>
            </a:prstGeom>
            <a:noFill/>
            <a:ln w="28575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9A7F17F-90DD-4126-AE16-6A7A7B9A0106}"/>
              </a:ext>
            </a:extLst>
          </p:cNvPr>
          <p:cNvGrpSpPr/>
          <p:nvPr/>
        </p:nvGrpSpPr>
        <p:grpSpPr>
          <a:xfrm>
            <a:off x="4761238" y="1431253"/>
            <a:ext cx="2773516" cy="855223"/>
            <a:chOff x="4757645" y="1663484"/>
            <a:chExt cx="2773516" cy="855223"/>
          </a:xfrm>
        </p:grpSpPr>
        <p:sp>
          <p:nvSpPr>
            <p:cNvPr id="26" name="Callout: Bent Line with Accent Bar 25">
              <a:extLst>
                <a:ext uri="{FF2B5EF4-FFF2-40B4-BE49-F238E27FC236}">
                  <a16:creationId xmlns:a16="http://schemas.microsoft.com/office/drawing/2014/main" id="{10AB66CE-C835-4A1C-AE85-1858EFD2A163}"/>
                </a:ext>
              </a:extLst>
            </p:cNvPr>
            <p:cNvSpPr/>
            <p:nvPr/>
          </p:nvSpPr>
          <p:spPr>
            <a:xfrm>
              <a:off x="4905051" y="1748493"/>
              <a:ext cx="2164375" cy="770214"/>
            </a:xfrm>
            <a:prstGeom prst="accentCallout2">
              <a:avLst>
                <a:gd name="adj1" fmla="val 40047"/>
                <a:gd name="adj2" fmla="val -8855"/>
                <a:gd name="adj3" fmla="val 40047"/>
                <a:gd name="adj4" fmla="val -17711"/>
                <a:gd name="adj5" fmla="val 236906"/>
                <a:gd name="adj6" fmla="val -29471"/>
              </a:avLst>
            </a:prstGeom>
            <a:noFill/>
            <a:ln w="28575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2D863D-D369-49D6-8699-66834B692CAC}"/>
                </a:ext>
              </a:extLst>
            </p:cNvPr>
            <p:cNvSpPr txBox="1"/>
            <p:nvPr/>
          </p:nvSpPr>
          <p:spPr>
            <a:xfrm>
              <a:off x="4757645" y="1663484"/>
              <a:ext cx="27735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Boiler Explosion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Combustion Control Issues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Poor Operator Response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677A9E-8219-42C5-9B4E-DADE6CCD2CAA}"/>
              </a:ext>
            </a:extLst>
          </p:cNvPr>
          <p:cNvGrpSpPr/>
          <p:nvPr/>
        </p:nvGrpSpPr>
        <p:grpSpPr>
          <a:xfrm>
            <a:off x="2264041" y="1431253"/>
            <a:ext cx="2351046" cy="1323439"/>
            <a:chOff x="2367334" y="1575605"/>
            <a:chExt cx="2351046" cy="1323439"/>
          </a:xfrm>
        </p:grpSpPr>
        <p:sp>
          <p:nvSpPr>
            <p:cNvPr id="29" name="Callout: Bent Line with Accent Bar 28">
              <a:extLst>
                <a:ext uri="{FF2B5EF4-FFF2-40B4-BE49-F238E27FC236}">
                  <a16:creationId xmlns:a16="http://schemas.microsoft.com/office/drawing/2014/main" id="{24F468F2-5BAB-4519-8C4D-F6C01477DF34}"/>
                </a:ext>
              </a:extLst>
            </p:cNvPr>
            <p:cNvSpPr/>
            <p:nvPr/>
          </p:nvSpPr>
          <p:spPr>
            <a:xfrm>
              <a:off x="2554005" y="1744386"/>
              <a:ext cx="2164375" cy="770214"/>
            </a:xfrm>
            <a:prstGeom prst="accentCallout2">
              <a:avLst>
                <a:gd name="adj1" fmla="val 40047"/>
                <a:gd name="adj2" fmla="val -9377"/>
                <a:gd name="adj3" fmla="val 40047"/>
                <a:gd name="adj4" fmla="val -17711"/>
                <a:gd name="adj5" fmla="val 140465"/>
                <a:gd name="adj6" fmla="val -27045"/>
              </a:avLst>
            </a:prstGeom>
            <a:noFill/>
            <a:ln w="28575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46FC13F-F36D-49E2-A5D8-F535FF7A6A44}"/>
                </a:ext>
              </a:extLst>
            </p:cNvPr>
            <p:cNvSpPr txBox="1"/>
            <p:nvPr/>
          </p:nvSpPr>
          <p:spPr>
            <a:xfrm>
              <a:off x="2367334" y="1575605"/>
              <a:ext cx="174746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Multiple losses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Generators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Steam Turbines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Gas Turbines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28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F18F64-E7FF-49ED-A917-EC9B363C7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2DBA40-FA22-4C7F-8A92-5CC9531F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Generation </a:t>
            </a:r>
            <a:r>
              <a:rPr lang="en-US"/>
              <a:t>Equipment Losses</a:t>
            </a:r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AC14518-E5A8-40B6-AEC1-6C04D9B32678}"/>
              </a:ext>
            </a:extLst>
          </p:cNvPr>
          <p:cNvGraphicFramePr>
            <a:graphicFrameLocks/>
          </p:cNvGraphicFramePr>
          <p:nvPr/>
        </p:nvGraphicFramePr>
        <p:xfrm>
          <a:off x="406689" y="1482680"/>
          <a:ext cx="7262949" cy="4552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871B5B0-6C42-45EA-B705-9C6FABE4E225}"/>
              </a:ext>
            </a:extLst>
          </p:cNvPr>
          <p:cNvGraphicFramePr>
            <a:graphicFrameLocks/>
          </p:cNvGraphicFramePr>
          <p:nvPr/>
        </p:nvGraphicFramePr>
        <p:xfrm>
          <a:off x="5554327" y="1606778"/>
          <a:ext cx="6966857" cy="4963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419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712058-71E6-4A16-819A-D558EEC92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019"/>
          <a:stretch/>
        </p:blipFill>
        <p:spPr>
          <a:xfrm>
            <a:off x="59775" y="1410789"/>
            <a:ext cx="6370054" cy="337341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EDC7E-C992-4291-95DD-2A9DEE959B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A0BBC-FABB-49D9-B79C-CBC851E5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and Steam Turbines</a:t>
            </a:r>
          </a:p>
        </p:txBody>
      </p:sp>
      <p:pic>
        <p:nvPicPr>
          <p:cNvPr id="8" name="Picture 2" descr="http://stmedia.startribune.com/images/ows_137834805656157.jpg">
            <a:extLst>
              <a:ext uri="{FF2B5EF4-FFF2-40B4-BE49-F238E27FC236}">
                <a16:creationId xmlns:a16="http://schemas.microsoft.com/office/drawing/2014/main" id="{FEA8A1FD-7BF7-48AE-8E23-FF9629482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75" y="1547646"/>
            <a:ext cx="6455764" cy="456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B38B11-1C20-4FAD-BD1B-9F7865EAC6CF}"/>
              </a:ext>
            </a:extLst>
          </p:cNvPr>
          <p:cNvSpPr txBox="1">
            <a:spLocks/>
          </p:cNvSpPr>
          <p:nvPr/>
        </p:nvSpPr>
        <p:spPr>
          <a:xfrm>
            <a:off x="6807209" y="2229564"/>
            <a:ext cx="9144000" cy="173586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b="1" kern="1200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b="1" kern="1200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b="1" kern="1200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1" kern="1200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1" kern="1200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677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Contributing factors: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677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Inspection &amp; Maintenance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 Devices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677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Flexible Operations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B677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C54D68-3FEB-411F-A2EF-620457615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9702800" cy="914400"/>
          </a:xfrm>
        </p:spPr>
        <p:txBody>
          <a:bodyPr/>
          <a:lstStyle/>
          <a:p>
            <a:r>
              <a:rPr lang="en-US" dirty="0"/>
              <a:t>Evolving Power Generation Risks</a:t>
            </a:r>
          </a:p>
        </p:txBody>
      </p:sp>
    </p:spTree>
    <p:extLst>
      <p:ext uri="{BB962C8B-B14F-4D97-AF65-F5344CB8AC3E}">
        <p14:creationId xmlns:p14="http://schemas.microsoft.com/office/powerpoint/2010/main" val="222295738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2020FMGlobalPalette">
      <a:dk1>
        <a:sysClr val="windowText" lastClr="000000"/>
      </a:dk1>
      <a:lt1>
        <a:sysClr val="window" lastClr="FFFFFF"/>
      </a:lt1>
      <a:dk2>
        <a:srgbClr val="450095"/>
      </a:dk2>
      <a:lt2>
        <a:srgbClr val="820067"/>
      </a:lt2>
      <a:accent1>
        <a:srgbClr val="64C4DD"/>
      </a:accent1>
      <a:accent2>
        <a:srgbClr val="FFBF3F"/>
      </a:accent2>
      <a:accent3>
        <a:srgbClr val="5B6770"/>
      </a:accent3>
      <a:accent4>
        <a:srgbClr val="A2AAAD"/>
      </a:accent4>
      <a:accent5>
        <a:srgbClr val="FE4350"/>
      </a:accent5>
      <a:accent6>
        <a:srgbClr val="FFFFFF"/>
      </a:accent6>
      <a:hlink>
        <a:srgbClr val="450095"/>
      </a:hlink>
      <a:folHlink>
        <a:srgbClr val="A2AAAD"/>
      </a:folHlink>
    </a:clrScheme>
    <a:fontScheme name="FM Global Corporate Template Fonts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Global_PowerGen_Template2020.potx" id="{7ACC0C9D-AEBA-40F6-A6E4-2F303FAE192B}" vid="{AD645297-023F-4DDD-8B3F-DBBEB5118C83}"/>
    </a:ext>
  </a:extLst>
</a:theme>
</file>

<file path=ppt/theme/theme2.xml><?xml version="1.0" encoding="utf-8"?>
<a:theme xmlns:a="http://schemas.openxmlformats.org/drawingml/2006/main" name="Content Slides">
  <a:themeElements>
    <a:clrScheme name="FM Global Palette (2020)">
      <a:dk1>
        <a:sysClr val="windowText" lastClr="000000"/>
      </a:dk1>
      <a:lt1>
        <a:sysClr val="window" lastClr="FFFFFF"/>
      </a:lt1>
      <a:dk2>
        <a:srgbClr val="450095"/>
      </a:dk2>
      <a:lt2>
        <a:srgbClr val="820067"/>
      </a:lt2>
      <a:accent1>
        <a:srgbClr val="64C4DD"/>
      </a:accent1>
      <a:accent2>
        <a:srgbClr val="FFBF3F"/>
      </a:accent2>
      <a:accent3>
        <a:srgbClr val="5B6770"/>
      </a:accent3>
      <a:accent4>
        <a:srgbClr val="A2AAAD"/>
      </a:accent4>
      <a:accent5>
        <a:srgbClr val="FE4350"/>
      </a:accent5>
      <a:accent6>
        <a:srgbClr val="FFFFFF"/>
      </a:accent6>
      <a:hlink>
        <a:srgbClr val="450095"/>
      </a:hlink>
      <a:folHlink>
        <a:srgbClr val="A2AAAD"/>
      </a:folHlink>
    </a:clrScheme>
    <a:fontScheme name="FM Global Group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Global_PowerGen_Template2020.potx" id="{7ACC0C9D-AEBA-40F6-A6E4-2F303FAE192B}" vid="{F31EFD71-1175-4EF5-99DE-720B7D03DB17}"/>
    </a:ext>
  </a:extLst>
</a:theme>
</file>

<file path=ppt/theme/theme3.xml><?xml version="1.0" encoding="utf-8"?>
<a:theme xmlns:a="http://schemas.openxmlformats.org/drawingml/2006/main" name="Utility Slides">
  <a:themeElements>
    <a:clrScheme name="FM Global Palette (2020)">
      <a:dk1>
        <a:sysClr val="windowText" lastClr="000000"/>
      </a:dk1>
      <a:lt1>
        <a:sysClr val="window" lastClr="FFFFFF"/>
      </a:lt1>
      <a:dk2>
        <a:srgbClr val="450095"/>
      </a:dk2>
      <a:lt2>
        <a:srgbClr val="820067"/>
      </a:lt2>
      <a:accent1>
        <a:srgbClr val="64C4DD"/>
      </a:accent1>
      <a:accent2>
        <a:srgbClr val="FFBF3F"/>
      </a:accent2>
      <a:accent3>
        <a:srgbClr val="5B6770"/>
      </a:accent3>
      <a:accent4>
        <a:srgbClr val="A2AAAD"/>
      </a:accent4>
      <a:accent5>
        <a:srgbClr val="FE4350"/>
      </a:accent5>
      <a:accent6>
        <a:srgbClr val="FFFFFF"/>
      </a:accent6>
      <a:hlink>
        <a:srgbClr val="450095"/>
      </a:hlink>
      <a:folHlink>
        <a:srgbClr val="A2AAAD"/>
      </a:folHlink>
    </a:clrScheme>
    <a:fontScheme name="FM Global Group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Global_PowerGen_Template2020.potx" id="{7ACC0C9D-AEBA-40F6-A6E4-2F303FAE192B}" vid="{8DF74280-A1F5-4AB4-88FB-53B830AE98F2}"/>
    </a:ext>
  </a:extLst>
</a:theme>
</file>

<file path=ppt/theme/theme4.xml><?xml version="1.0" encoding="utf-8"?>
<a:theme xmlns:a="http://schemas.openxmlformats.org/drawingml/2006/main" name="1_Content Slides">
  <a:themeElements>
    <a:clrScheme name="FM Global (2018)">
      <a:dk1>
        <a:sysClr val="windowText" lastClr="000000"/>
      </a:dk1>
      <a:lt1>
        <a:sysClr val="window" lastClr="FFFFFF"/>
      </a:lt1>
      <a:dk2>
        <a:srgbClr val="682341"/>
      </a:dk2>
      <a:lt2>
        <a:srgbClr val="7C6A55"/>
      </a:lt2>
      <a:accent1>
        <a:srgbClr val="B42E34"/>
      </a:accent1>
      <a:accent2>
        <a:srgbClr val="E77315"/>
      </a:accent2>
      <a:accent3>
        <a:srgbClr val="576C30"/>
      </a:accent3>
      <a:accent4>
        <a:srgbClr val="FDB913"/>
      </a:accent4>
      <a:accent5>
        <a:srgbClr val="13477D"/>
      </a:accent5>
      <a:accent6>
        <a:srgbClr val="556292"/>
      </a:accent6>
      <a:hlink>
        <a:srgbClr val="FDB913"/>
      </a:hlink>
      <a:folHlink>
        <a:srgbClr val="FFFFFF"/>
      </a:folHlink>
    </a:clrScheme>
    <a:fontScheme name="FM Global Group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F1B7D727-266F-4B5E-BF88-64D9AD9983A5}" vid="{930351D3-A3C9-4938-8776-AB47C818EAD5}"/>
    </a:ext>
  </a:extLst>
</a:theme>
</file>

<file path=ppt/theme/theme5.xml><?xml version="1.0" encoding="utf-8"?>
<a:theme xmlns:a="http://schemas.openxmlformats.org/drawingml/2006/main" name="Office Theme">
  <a:themeElements>
    <a:clrScheme name="FM Global Palette (2020)">
      <a:dk1>
        <a:sysClr val="windowText" lastClr="000000"/>
      </a:dk1>
      <a:lt1>
        <a:sysClr val="window" lastClr="FFFFFF"/>
      </a:lt1>
      <a:dk2>
        <a:srgbClr val="450095"/>
      </a:dk2>
      <a:lt2>
        <a:srgbClr val="820067"/>
      </a:lt2>
      <a:accent1>
        <a:srgbClr val="64C4DD"/>
      </a:accent1>
      <a:accent2>
        <a:srgbClr val="FFBF3F"/>
      </a:accent2>
      <a:accent3>
        <a:srgbClr val="5B6770"/>
      </a:accent3>
      <a:accent4>
        <a:srgbClr val="A2AAAD"/>
      </a:accent4>
      <a:accent5>
        <a:srgbClr val="FE4350"/>
      </a:accent5>
      <a:accent6>
        <a:srgbClr val="FFFFFF"/>
      </a:accent6>
      <a:hlink>
        <a:srgbClr val="450095"/>
      </a:hlink>
      <a:folHlink>
        <a:srgbClr val="A2AAA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FM Global Palette (2020)">
      <a:dk1>
        <a:sysClr val="windowText" lastClr="000000"/>
      </a:dk1>
      <a:lt1>
        <a:sysClr val="window" lastClr="FFFFFF"/>
      </a:lt1>
      <a:dk2>
        <a:srgbClr val="450095"/>
      </a:dk2>
      <a:lt2>
        <a:srgbClr val="820067"/>
      </a:lt2>
      <a:accent1>
        <a:srgbClr val="64C4DD"/>
      </a:accent1>
      <a:accent2>
        <a:srgbClr val="FFBF3F"/>
      </a:accent2>
      <a:accent3>
        <a:srgbClr val="5B6770"/>
      </a:accent3>
      <a:accent4>
        <a:srgbClr val="A2AAAD"/>
      </a:accent4>
      <a:accent5>
        <a:srgbClr val="FE4350"/>
      </a:accent5>
      <a:accent6>
        <a:srgbClr val="FFFFFF"/>
      </a:accent6>
      <a:hlink>
        <a:srgbClr val="450095"/>
      </a:hlink>
      <a:folHlink>
        <a:srgbClr val="A2AAA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BA0BA69B4A624FACCBFE39858CB47C" ma:contentTypeVersion="4" ma:contentTypeDescription="Create a new document." ma:contentTypeScope="" ma:versionID="6f06ada269029cb0f0592fec8e1542a3">
  <xsd:schema xmlns:xsd="http://www.w3.org/2001/XMLSchema" xmlns:xs="http://www.w3.org/2001/XMLSchema" xmlns:p="http://schemas.microsoft.com/office/2006/metadata/properties" xmlns:ns2="2506cf34-190a-42e0-b8a5-81eb198f29e6" targetNamespace="http://schemas.microsoft.com/office/2006/metadata/properties" ma:root="true" ma:fieldsID="95dac217f562166f1ee2a30bb1aa4a74" ns2:_="">
    <xsd:import namespace="2506cf34-190a-42e0-b8a5-81eb198f29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6cf34-190a-42e0-b8a5-81eb198f29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BA4B57-7E61-4702-81B9-22BA32E963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F63AC3-8767-48C0-B8D3-BA4924928F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6cf34-190a-42e0-b8a5-81eb198f29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3E63ED-B209-4809-B66D-D2E2EC0C0DE0}">
  <ds:schemaRefs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2506cf34-190a-42e0-b8a5-81eb198f29e6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FMGlobal_PowerGen_Template2020</Template>
  <TotalTime>7119</TotalTime>
  <Words>511</Words>
  <Application>Microsoft Office PowerPoint</Application>
  <PresentationFormat>Widescreen</PresentationFormat>
  <Paragraphs>157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Unicode MS</vt:lpstr>
      <vt:lpstr>Calibri</vt:lpstr>
      <vt:lpstr>Wingdings</vt:lpstr>
      <vt:lpstr>Title Slides</vt:lpstr>
      <vt:lpstr>Content Slides</vt:lpstr>
      <vt:lpstr>Utility Slides</vt:lpstr>
      <vt:lpstr>1_Content Slides</vt:lpstr>
      <vt:lpstr>Risky Business?</vt:lpstr>
      <vt:lpstr>Resilience is a choice that…</vt:lpstr>
      <vt:lpstr>Power Generation Exposures are Evolving</vt:lpstr>
      <vt:lpstr>Traditional Power Generation Risks</vt:lpstr>
      <vt:lpstr>PowerPoint Presentation</vt:lpstr>
      <vt:lpstr>Power Generation Portfolio Performance</vt:lpstr>
      <vt:lpstr>Power Generation Equipment Losses</vt:lpstr>
      <vt:lpstr>Gas and Steam Turbines</vt:lpstr>
      <vt:lpstr>Evolving Power Generation Risks</vt:lpstr>
      <vt:lpstr>Wildfire</vt:lpstr>
      <vt:lpstr>Solar</vt:lpstr>
      <vt:lpstr>Wind Generation</vt:lpstr>
      <vt:lpstr>Battery Storage Systems</vt:lpstr>
      <vt:lpstr>Battery Energy Storage Systems</vt:lpstr>
      <vt:lpstr>FM Global Data Sheets</vt:lpstr>
      <vt:lpstr>Transition to Renewables</vt:lpstr>
      <vt:lpstr>Rising Insurance Costs? Take Control!</vt:lpstr>
      <vt:lpstr>Insurance Rates Bottomed Out</vt:lpstr>
      <vt:lpstr>The industry could not cover Losses and Expenses!</vt:lpstr>
      <vt:lpstr>Resilience is a choice that…</vt:lpstr>
      <vt:lpstr>Resilience is a choice that…</vt:lpstr>
      <vt:lpstr>Insurance alone is not enough! </vt:lpstr>
      <vt:lpstr>Insurance alone is not enough!</vt:lpstr>
      <vt:lpstr>Take the Driver’s Seat</vt:lpstr>
      <vt:lpstr>The most Important Outcome</vt:lpstr>
      <vt:lpstr>The most Important Outcome</vt:lpstr>
      <vt:lpstr>Resilience is your Choice.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FM Global</dc:subject>
  <dc:creator>Verloop, Erik</dc:creator>
  <cp:keywords>FM Global;Generic</cp:keywords>
  <cp:lastModifiedBy>Scott Tomashefsky</cp:lastModifiedBy>
  <cp:revision>7</cp:revision>
  <dcterms:created xsi:type="dcterms:W3CDTF">2021-03-03T13:20:38Z</dcterms:created>
  <dcterms:modified xsi:type="dcterms:W3CDTF">2021-11-05T20:48:12Z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0x010100CCBA0BA69B4A624FACCBFE39858CB47C</vt:lpwstr>
  </property>
</Properties>
</file>